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Bristow" userId="7bcaea2a-4066-423d-a3d5-e84d1b8d3251" providerId="ADAL" clId="{EE49ADCD-008E-4823-A9C6-BDC79B95B95E}"/>
    <pc:docChg chg="modSld sldOrd">
      <pc:chgData name="Elizabeth Bristow" userId="7bcaea2a-4066-423d-a3d5-e84d1b8d3251" providerId="ADAL" clId="{EE49ADCD-008E-4823-A9C6-BDC79B95B95E}" dt="2021-08-11T12:42:13.463" v="3"/>
      <pc:docMkLst>
        <pc:docMk/>
      </pc:docMkLst>
      <pc:sldChg chg="ord">
        <pc:chgData name="Elizabeth Bristow" userId="7bcaea2a-4066-423d-a3d5-e84d1b8d3251" providerId="ADAL" clId="{EE49ADCD-008E-4823-A9C6-BDC79B95B95E}" dt="2021-08-11T12:42:13.463" v="3"/>
        <pc:sldMkLst>
          <pc:docMk/>
          <pc:sldMk cId="25282418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F811D-1B55-4876-A1C0-407475870CC6}" type="datetimeFigureOut">
              <a:rPr lang="nb-NO" smtClean="0"/>
              <a:t>11.08.2021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9041A-4538-4BA6-A5CE-CF2D8DE8C33D}" type="slidenum">
              <a:rPr lang="nb-NO" smtClean="0"/>
              <a:t>‹#›</a:t>
            </a:fld>
            <a:endParaRPr lang="nb-NO"/>
          </a:p>
        </p:txBody>
      </p:sp>
    </p:spTree>
    <p:extLst>
      <p:ext uri="{BB962C8B-B14F-4D97-AF65-F5344CB8AC3E}">
        <p14:creationId xmlns:p14="http://schemas.microsoft.com/office/powerpoint/2010/main" val="425072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719041A-4538-4BA6-A5CE-CF2D8DE8C33D}" type="slidenum">
              <a:rPr lang="nb-NO" smtClean="0"/>
              <a:t>14</a:t>
            </a:fld>
            <a:endParaRPr lang="nb-NO"/>
          </a:p>
        </p:txBody>
      </p:sp>
    </p:spTree>
    <p:extLst>
      <p:ext uri="{BB962C8B-B14F-4D97-AF65-F5344CB8AC3E}">
        <p14:creationId xmlns:p14="http://schemas.microsoft.com/office/powerpoint/2010/main" val="157564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F853CF-8861-4C7B-9F25-0B9996C97CE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FB3765B-AE80-413F-9B17-74A4D7748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BCD6C16-062B-44B2-9C07-CC400998F7DB}"/>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5" name="Plassholder for bunntekst 4">
            <a:extLst>
              <a:ext uri="{FF2B5EF4-FFF2-40B4-BE49-F238E27FC236}">
                <a16:creationId xmlns:a16="http://schemas.microsoft.com/office/drawing/2014/main" id="{82FAA5F4-FD62-4447-932F-A9301D2D1E3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132B10-C77E-4091-9B43-DF791AB73AF6}"/>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9701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440043-4176-4304-A945-4DE3AD34C70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AA5DC19-71AB-4437-991D-7DC6F0049BB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E95CF32-AE58-4B1A-BCB9-863C78ED1AF5}"/>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5" name="Plassholder for bunntekst 4">
            <a:extLst>
              <a:ext uri="{FF2B5EF4-FFF2-40B4-BE49-F238E27FC236}">
                <a16:creationId xmlns:a16="http://schemas.microsoft.com/office/drawing/2014/main" id="{BCAFDB00-E9AC-49B1-AB6A-C39477CFCBC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253619-E79A-4ACD-B704-C2C9294B519A}"/>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125636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8209584-BE78-4732-9BA8-73A6C7B2AC8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B9D1299-7055-4FB1-9039-D547C2611C9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8E769B7-F8AF-4BFD-B449-D5A8B48645C2}"/>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5" name="Plassholder for bunntekst 4">
            <a:extLst>
              <a:ext uri="{FF2B5EF4-FFF2-40B4-BE49-F238E27FC236}">
                <a16:creationId xmlns:a16="http://schemas.microsoft.com/office/drawing/2014/main" id="{D0F9A8F9-867F-48C7-BFCB-75E06ADD430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6C5F25-566F-49B4-9070-2A704C7D4BF2}"/>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6646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172333-1B30-4224-924D-5DE1579CFE6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27FF5F2-BEF7-4111-8A71-87CF9A69D9D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47B690-7525-46B2-8E4D-8499CA171D4C}"/>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5" name="Plassholder for bunntekst 4">
            <a:extLst>
              <a:ext uri="{FF2B5EF4-FFF2-40B4-BE49-F238E27FC236}">
                <a16:creationId xmlns:a16="http://schemas.microsoft.com/office/drawing/2014/main" id="{0E109D28-E5D8-4AF1-A363-51B537FA266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E31F53A-C432-46A0-BCB1-ED1BB39DDD51}"/>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238261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AAD8B7-DFC8-48D9-86C5-5886434F656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A78CA97-E6D9-4FC6-B3DA-C2C28B88B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E3E71D3-15E8-4A2E-9ADB-E4236D29FAC2}"/>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5" name="Plassholder for bunntekst 4">
            <a:extLst>
              <a:ext uri="{FF2B5EF4-FFF2-40B4-BE49-F238E27FC236}">
                <a16:creationId xmlns:a16="http://schemas.microsoft.com/office/drawing/2014/main" id="{5738AF48-E2F2-47F3-A458-EBA3D2ED925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5741B5-0C11-4CCB-927F-6BE960E9B8CC}"/>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141639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020286-F9CA-4D5B-816C-64BCE22F9F0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19E3B6C-DE9C-4109-BBED-61553F01177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8261C9E-34E0-4C86-9681-849DF5F36F0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138526B-292D-4810-AFB5-AAFAB2B62FAE}"/>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6" name="Plassholder for bunntekst 5">
            <a:extLst>
              <a:ext uri="{FF2B5EF4-FFF2-40B4-BE49-F238E27FC236}">
                <a16:creationId xmlns:a16="http://schemas.microsoft.com/office/drawing/2014/main" id="{7FC90D28-16CC-4AB3-9F39-DB238004A24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2E243F9-7B3F-4629-9284-FED9C46D21E0}"/>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187884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069112-BA47-4645-B3DD-55E862C826F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4095FBB-D2B1-485D-9EDE-DE8B655F4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DEF1A77-B001-458E-AB98-5F48B942AF9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5F4478D-9F7E-456C-B7D2-FFED13CF9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81962A9-5826-4A45-9640-D9E34F25D5D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5CE086A-2805-4760-8B1C-0EE6EAB2E854}"/>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8" name="Plassholder for bunntekst 7">
            <a:extLst>
              <a:ext uri="{FF2B5EF4-FFF2-40B4-BE49-F238E27FC236}">
                <a16:creationId xmlns:a16="http://schemas.microsoft.com/office/drawing/2014/main" id="{1696389B-3FCD-48D7-B24D-42402EF5F13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B6254C7-CB82-4CFF-8FC2-3B9B16CDABE6}"/>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229941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8EDAE5-5F02-460D-B1A7-1857C740F23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9E27549-84E7-4C2C-8A86-6B348053B062}"/>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4" name="Plassholder for bunntekst 3">
            <a:extLst>
              <a:ext uri="{FF2B5EF4-FFF2-40B4-BE49-F238E27FC236}">
                <a16:creationId xmlns:a16="http://schemas.microsoft.com/office/drawing/2014/main" id="{2BAC7E2A-48B1-48DA-8423-6AB6AD895C0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5739A89-2896-4F06-BB6D-246DA0629180}"/>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422966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36DB331-3949-4764-9024-43881F7E0198}"/>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3" name="Plassholder for bunntekst 2">
            <a:extLst>
              <a:ext uri="{FF2B5EF4-FFF2-40B4-BE49-F238E27FC236}">
                <a16:creationId xmlns:a16="http://schemas.microsoft.com/office/drawing/2014/main" id="{A18001AE-91AE-4A90-8D87-EB460517A65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8579733-DAAC-4AFA-BCE1-405B1C1D70E9}"/>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322581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98689A-8158-48A9-90FE-6A7F1F3BC08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84237CF-5066-401A-8BEF-2B71AF44E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752616F-2CA5-4631-8CBE-BDC278FBC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927A7BE-BF9A-40C0-A0AA-718E9AB345EC}"/>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6" name="Plassholder for bunntekst 5">
            <a:extLst>
              <a:ext uri="{FF2B5EF4-FFF2-40B4-BE49-F238E27FC236}">
                <a16:creationId xmlns:a16="http://schemas.microsoft.com/office/drawing/2014/main" id="{8DF1B852-F3DA-48EC-A389-D1AE9C79372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4E7E044-BE94-47EC-9645-E5D41DDA9845}"/>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402906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40098D-C7EA-43CD-9B2A-CF4FCA998D9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C99F5A4-7D0B-40CE-B036-FEDE2B458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2680B78-8CD8-4467-9662-1F9D283AD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3A76038-D905-4920-A8DD-3631E17B59DF}"/>
              </a:ext>
            </a:extLst>
          </p:cNvPr>
          <p:cNvSpPr>
            <a:spLocks noGrp="1"/>
          </p:cNvSpPr>
          <p:nvPr>
            <p:ph type="dt" sz="half" idx="10"/>
          </p:nvPr>
        </p:nvSpPr>
        <p:spPr/>
        <p:txBody>
          <a:bodyPr/>
          <a:lstStyle/>
          <a:p>
            <a:fld id="{3011AD31-AB47-41F7-B36A-129661F10CA4}" type="datetimeFigureOut">
              <a:rPr lang="nb-NO" smtClean="0"/>
              <a:t>11.08.2021</a:t>
            </a:fld>
            <a:endParaRPr lang="nb-NO"/>
          </a:p>
        </p:txBody>
      </p:sp>
      <p:sp>
        <p:nvSpPr>
          <p:cNvPr id="6" name="Plassholder for bunntekst 5">
            <a:extLst>
              <a:ext uri="{FF2B5EF4-FFF2-40B4-BE49-F238E27FC236}">
                <a16:creationId xmlns:a16="http://schemas.microsoft.com/office/drawing/2014/main" id="{B7A364FC-F0D2-410F-942D-C1E9F68353E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9C24241-6A94-4BAE-BB38-81783C0BB430}"/>
              </a:ext>
            </a:extLst>
          </p:cNvPr>
          <p:cNvSpPr>
            <a:spLocks noGrp="1"/>
          </p:cNvSpPr>
          <p:nvPr>
            <p:ph type="sldNum" sz="quarter" idx="12"/>
          </p:nvPr>
        </p:nvSpPr>
        <p:spPr/>
        <p:txBody>
          <a:bodyPr/>
          <a:lstStyle/>
          <a:p>
            <a:fld id="{052C9F22-CEF6-47C3-87E0-60A9168F4B27}" type="slidenum">
              <a:rPr lang="nb-NO" smtClean="0"/>
              <a:t>‹#›</a:t>
            </a:fld>
            <a:endParaRPr lang="nb-NO"/>
          </a:p>
        </p:txBody>
      </p:sp>
    </p:spTree>
    <p:extLst>
      <p:ext uri="{BB962C8B-B14F-4D97-AF65-F5344CB8AC3E}">
        <p14:creationId xmlns:p14="http://schemas.microsoft.com/office/powerpoint/2010/main" val="176308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B91242D-6C3A-42C2-BC3D-50CA8D398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576099B-B998-4A32-84B3-2D42EDB51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4844B6-2822-40C9-B385-10D8AE7E4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1AD31-AB47-41F7-B36A-129661F10CA4}" type="datetimeFigureOut">
              <a:rPr lang="nb-NO" smtClean="0"/>
              <a:t>11.08.2021</a:t>
            </a:fld>
            <a:endParaRPr lang="nb-NO"/>
          </a:p>
        </p:txBody>
      </p:sp>
      <p:sp>
        <p:nvSpPr>
          <p:cNvPr id="5" name="Plassholder for bunntekst 4">
            <a:extLst>
              <a:ext uri="{FF2B5EF4-FFF2-40B4-BE49-F238E27FC236}">
                <a16:creationId xmlns:a16="http://schemas.microsoft.com/office/drawing/2014/main" id="{45D8C008-B4AC-4668-B9F9-7E24745CA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58A8075-3B8D-4627-A903-2EFF8038D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C9F22-CEF6-47C3-87E0-60A9168F4B27}" type="slidenum">
              <a:rPr lang="nb-NO" smtClean="0"/>
              <a:t>‹#›</a:t>
            </a:fld>
            <a:endParaRPr lang="nb-NO"/>
          </a:p>
        </p:txBody>
      </p:sp>
    </p:spTree>
    <p:extLst>
      <p:ext uri="{BB962C8B-B14F-4D97-AF65-F5344CB8AC3E}">
        <p14:creationId xmlns:p14="http://schemas.microsoft.com/office/powerpoint/2010/main" val="3769605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DF7A6BC-22D6-4B7A-9B9A-1D484372A890}"/>
              </a:ext>
            </a:extLst>
          </p:cNvPr>
          <p:cNvSpPr>
            <a:spLocks noGrp="1"/>
          </p:cNvSpPr>
          <p:nvPr>
            <p:ph type="title"/>
          </p:nvPr>
        </p:nvSpPr>
        <p:spPr>
          <a:xfrm>
            <a:off x="7380407" y="743446"/>
            <a:ext cx="4609535" cy="3684716"/>
          </a:xfrm>
          <a:noFill/>
        </p:spPr>
        <p:txBody>
          <a:bodyPr vert="horz" lIns="91440" tIns="45720" rIns="91440" bIns="45720" rtlCol="0" anchor="b">
            <a:normAutofit/>
          </a:bodyPr>
          <a:lstStyle/>
          <a:p>
            <a:pPr algn="just"/>
            <a:r>
              <a:rPr lang="en-US" sz="3600" b="1" dirty="0"/>
              <a:t>ARTIKKEL 1:Alle </a:t>
            </a:r>
            <a:r>
              <a:rPr lang="en-US" sz="3600" b="1" dirty="0" err="1"/>
              <a:t>har</a:t>
            </a:r>
            <a:r>
              <a:rPr lang="en-US" sz="3600" b="1" dirty="0"/>
              <a:t> de </a:t>
            </a:r>
            <a:r>
              <a:rPr lang="en-US" sz="3600" b="1" dirty="0" err="1"/>
              <a:t>samme</a:t>
            </a:r>
            <a:r>
              <a:rPr lang="en-US" sz="3600" b="1" dirty="0"/>
              <a:t> </a:t>
            </a:r>
            <a:r>
              <a:rPr lang="en-US" sz="3600" b="1" dirty="0" err="1"/>
              <a:t>menneskerettighetene</a:t>
            </a:r>
            <a:r>
              <a:rPr lang="en-US" sz="3600" b="1" dirty="0"/>
              <a:t>, </a:t>
            </a:r>
            <a:r>
              <a:rPr lang="en-US" sz="3600" b="1" dirty="0" err="1"/>
              <a:t>fra</a:t>
            </a:r>
            <a:r>
              <a:rPr lang="en-US" sz="3600" b="1" dirty="0"/>
              <a:t> </a:t>
            </a:r>
            <a:r>
              <a:rPr lang="en-US" sz="3600" b="1" dirty="0" err="1"/>
              <a:t>fødselen</a:t>
            </a:r>
            <a:r>
              <a:rPr lang="en-US" sz="3600" b="1" dirty="0"/>
              <a:t> </a:t>
            </a:r>
            <a:r>
              <a:rPr lang="en-US" sz="3600" b="1" dirty="0" err="1"/>
              <a:t>til</a:t>
            </a:r>
            <a:r>
              <a:rPr lang="en-US" sz="3600" b="1" dirty="0"/>
              <a:t> </a:t>
            </a:r>
            <a:r>
              <a:rPr lang="en-US" sz="3600" b="1" dirty="0" err="1"/>
              <a:t>døden</a:t>
            </a:r>
            <a:r>
              <a:rPr lang="en-US" sz="3600" b="1" dirty="0"/>
              <a:t>, </a:t>
            </a:r>
            <a:r>
              <a:rPr lang="en-US" sz="3600" b="1" dirty="0" err="1"/>
              <a:t>uansett</a:t>
            </a:r>
            <a:r>
              <a:rPr lang="en-US" sz="3600" b="1" dirty="0"/>
              <a:t> </a:t>
            </a:r>
            <a:r>
              <a:rPr lang="en-US" sz="3600" b="1" dirty="0" err="1"/>
              <a:t>hvem</a:t>
            </a:r>
            <a:r>
              <a:rPr lang="en-US" sz="3600" b="1" dirty="0"/>
              <a:t> de er </a:t>
            </a:r>
            <a:r>
              <a:rPr lang="en-US" sz="3600" b="1" dirty="0" err="1"/>
              <a:t>og</a:t>
            </a:r>
            <a:r>
              <a:rPr lang="en-US" sz="3600" b="1" dirty="0"/>
              <a:t> </a:t>
            </a:r>
            <a:r>
              <a:rPr lang="en-US" sz="3600" b="1" dirty="0" err="1"/>
              <a:t>hvor</a:t>
            </a:r>
            <a:r>
              <a:rPr lang="en-US" sz="3600" b="1" dirty="0"/>
              <a:t> de bor.</a:t>
            </a:r>
          </a:p>
        </p:txBody>
      </p:sp>
      <p:pic>
        <p:nvPicPr>
          <p:cNvPr id="4" name="Plassholder for innhold 3">
            <a:extLst>
              <a:ext uri="{FF2B5EF4-FFF2-40B4-BE49-F238E27FC236}">
                <a16:creationId xmlns:a16="http://schemas.microsoft.com/office/drawing/2014/main" id="{0A6A5A29-DC95-481F-A1B3-9F1F72668BA0}"/>
              </a:ext>
            </a:extLst>
          </p:cNvPr>
          <p:cNvPicPr>
            <a:picLocks noGrp="1" noChangeAspect="1"/>
          </p:cNvPicPr>
          <p:nvPr>
            <p:ph idx="1"/>
          </p:nvPr>
        </p:nvPicPr>
        <p:blipFill rotWithShape="1">
          <a:blip r:embed="rId2"/>
          <a:srcRect t="1929" r="2" b="2"/>
          <a:stretch/>
        </p:blipFill>
        <p:spPr>
          <a:xfrm>
            <a:off x="20" y="10"/>
            <a:ext cx="6992881" cy="6857990"/>
          </a:xfrm>
          <a:prstGeom prst="rect">
            <a:avLst/>
          </a:prstGeom>
        </p:spPr>
      </p:pic>
    </p:spTree>
    <p:extLst>
      <p:ext uri="{BB962C8B-B14F-4D97-AF65-F5344CB8AC3E}">
        <p14:creationId xmlns:p14="http://schemas.microsoft.com/office/powerpoint/2010/main" val="69423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6B2C3D8-08C1-4AA2-8223-73E383D77483}"/>
              </a:ext>
            </a:extLst>
          </p:cNvPr>
          <p:cNvSpPr>
            <a:spLocks noGrp="1"/>
          </p:cNvSpPr>
          <p:nvPr>
            <p:ph type="title"/>
          </p:nvPr>
        </p:nvSpPr>
        <p:spPr>
          <a:xfrm>
            <a:off x="7442051" y="1185236"/>
            <a:ext cx="3973385" cy="3692028"/>
          </a:xfrm>
          <a:noFill/>
        </p:spPr>
        <p:txBody>
          <a:bodyPr vert="horz" lIns="91440" tIns="45720" rIns="91440" bIns="45720" rtlCol="0" anchor="b">
            <a:normAutofit/>
          </a:bodyPr>
          <a:lstStyle/>
          <a:p>
            <a:pPr algn="just"/>
            <a:r>
              <a:rPr lang="en-US" sz="2500" b="1" i="0" dirty="0">
                <a:effectLst/>
              </a:rPr>
              <a:t>ARTIKKEL 10: </a:t>
            </a:r>
            <a:r>
              <a:rPr lang="en-US" sz="2500" b="1" i="0" dirty="0" err="1">
                <a:effectLst/>
              </a:rPr>
              <a:t>Retten</a:t>
            </a:r>
            <a:r>
              <a:rPr lang="en-US" sz="2500" b="1" i="0" dirty="0">
                <a:effectLst/>
              </a:rPr>
              <a:t> </a:t>
            </a:r>
            <a:r>
              <a:rPr lang="en-US" sz="2500" b="1" i="0" dirty="0" err="1">
                <a:effectLst/>
              </a:rPr>
              <a:t>må</a:t>
            </a:r>
            <a:r>
              <a:rPr lang="en-US" sz="2500" b="1" i="0" dirty="0">
                <a:effectLst/>
              </a:rPr>
              <a:t> </a:t>
            </a:r>
            <a:r>
              <a:rPr lang="en-US" sz="2500" b="1" i="0" dirty="0" err="1">
                <a:effectLst/>
              </a:rPr>
              <a:t>være</a:t>
            </a:r>
            <a:r>
              <a:rPr lang="en-US" sz="2500" b="1" i="0" dirty="0">
                <a:effectLst/>
              </a:rPr>
              <a:t> </a:t>
            </a:r>
            <a:r>
              <a:rPr lang="en-US" sz="2500" b="1" i="0" dirty="0" err="1">
                <a:effectLst/>
              </a:rPr>
              <a:t>upartisk</a:t>
            </a:r>
            <a:r>
              <a:rPr lang="en-US" sz="2500" b="1" i="0" dirty="0">
                <a:effectLst/>
              </a:rPr>
              <a:t> </a:t>
            </a:r>
            <a:r>
              <a:rPr lang="en-US" sz="2500" b="1" i="0" dirty="0" err="1">
                <a:effectLst/>
              </a:rPr>
              <a:t>i</a:t>
            </a:r>
            <a:r>
              <a:rPr lang="en-US" sz="2500" b="1" i="0" dirty="0">
                <a:effectLst/>
              </a:rPr>
              <a:t> sin </a:t>
            </a:r>
            <a:r>
              <a:rPr lang="en-US" sz="2500" b="1" i="0" dirty="0" err="1">
                <a:effectLst/>
              </a:rPr>
              <a:t>behandling</a:t>
            </a:r>
            <a:r>
              <a:rPr lang="en-US" sz="2500" b="1" i="0" dirty="0">
                <a:effectLst/>
              </a:rPr>
              <a:t> av din </a:t>
            </a:r>
            <a:r>
              <a:rPr lang="en-US" sz="2500" b="1" i="0" dirty="0" err="1">
                <a:effectLst/>
              </a:rPr>
              <a:t>sak</a:t>
            </a:r>
            <a:r>
              <a:rPr lang="en-US" sz="2500" b="1" i="0" dirty="0">
                <a:effectLst/>
              </a:rPr>
              <a:t> </a:t>
            </a:r>
            <a:r>
              <a:rPr lang="en-US" sz="2500" b="1" i="0" dirty="0" err="1">
                <a:effectLst/>
              </a:rPr>
              <a:t>og</a:t>
            </a:r>
            <a:r>
              <a:rPr lang="en-US" sz="2500" b="1" i="0" dirty="0">
                <a:effectLst/>
              </a:rPr>
              <a:t> </a:t>
            </a:r>
            <a:r>
              <a:rPr lang="en-US" sz="2500" b="1" i="0" dirty="0" err="1">
                <a:effectLst/>
              </a:rPr>
              <a:t>ikke</a:t>
            </a:r>
            <a:r>
              <a:rPr lang="en-US" sz="2500" b="1" i="0" dirty="0">
                <a:effectLst/>
              </a:rPr>
              <a:t> </a:t>
            </a:r>
            <a:r>
              <a:rPr lang="en-US" sz="2500" b="1" i="0" dirty="0" err="1">
                <a:effectLst/>
              </a:rPr>
              <a:t>bli</a:t>
            </a:r>
            <a:r>
              <a:rPr lang="en-US" sz="2500" b="1" i="0" dirty="0">
                <a:effectLst/>
              </a:rPr>
              <a:t> </a:t>
            </a:r>
            <a:r>
              <a:rPr lang="en-US" sz="2500" b="1" i="0" dirty="0" err="1">
                <a:effectLst/>
              </a:rPr>
              <a:t>utsatt</a:t>
            </a:r>
            <a:r>
              <a:rPr lang="en-US" sz="2500" b="1" i="0" dirty="0">
                <a:effectLst/>
              </a:rPr>
              <a:t> for press </a:t>
            </a:r>
            <a:r>
              <a:rPr lang="en-US" sz="2500" b="1" i="0" dirty="0" err="1">
                <a:effectLst/>
              </a:rPr>
              <a:t>fra</a:t>
            </a:r>
            <a:r>
              <a:rPr lang="en-US" sz="2500" b="1" i="0" dirty="0">
                <a:effectLst/>
              </a:rPr>
              <a:t> </a:t>
            </a:r>
            <a:r>
              <a:rPr lang="en-US" sz="2500" b="1" i="0" dirty="0" err="1">
                <a:effectLst/>
              </a:rPr>
              <a:t>myndighetene</a:t>
            </a:r>
            <a:r>
              <a:rPr lang="en-US" sz="2500" b="1" i="0" dirty="0">
                <a:effectLst/>
              </a:rPr>
              <a:t>. </a:t>
            </a:r>
            <a:r>
              <a:rPr lang="en-US" sz="2500" b="1" i="0" dirty="0" err="1">
                <a:effectLst/>
              </a:rPr>
              <a:t>Offentligheten</a:t>
            </a:r>
            <a:r>
              <a:rPr lang="en-US" sz="2500" b="1" i="0" dirty="0">
                <a:effectLst/>
              </a:rPr>
              <a:t> </a:t>
            </a:r>
            <a:r>
              <a:rPr lang="en-US" sz="2500" b="1" i="0" dirty="0" err="1">
                <a:effectLst/>
              </a:rPr>
              <a:t>må</a:t>
            </a:r>
            <a:r>
              <a:rPr lang="en-US" sz="2500" b="1" i="0" dirty="0">
                <a:effectLst/>
              </a:rPr>
              <a:t> </a:t>
            </a:r>
            <a:r>
              <a:rPr lang="en-US" sz="2500" b="1" i="0" dirty="0" err="1">
                <a:effectLst/>
              </a:rPr>
              <a:t>kunne</a:t>
            </a:r>
            <a:r>
              <a:rPr lang="en-US" sz="2500" b="1" i="0" dirty="0">
                <a:effectLst/>
              </a:rPr>
              <a:t> </a:t>
            </a:r>
            <a:r>
              <a:rPr lang="en-US" sz="2500" b="1" i="0" dirty="0" err="1">
                <a:effectLst/>
              </a:rPr>
              <a:t>følge</a:t>
            </a:r>
            <a:r>
              <a:rPr lang="en-US" sz="2500" b="1" i="0" dirty="0">
                <a:effectLst/>
              </a:rPr>
              <a:t> med </a:t>
            </a:r>
            <a:r>
              <a:rPr lang="en-US" sz="2500" b="1" i="0" dirty="0" err="1">
                <a:effectLst/>
              </a:rPr>
              <a:t>på</a:t>
            </a:r>
            <a:r>
              <a:rPr lang="en-US" sz="2500" b="1" i="0" dirty="0">
                <a:effectLst/>
              </a:rPr>
              <a:t> </a:t>
            </a:r>
            <a:r>
              <a:rPr lang="en-US" sz="2500" b="1" i="0" dirty="0" err="1">
                <a:effectLst/>
              </a:rPr>
              <a:t>rettssaker</a:t>
            </a:r>
            <a:r>
              <a:rPr lang="en-US" sz="2500" b="1" i="0" dirty="0">
                <a:effectLst/>
              </a:rPr>
              <a:t> for å </a:t>
            </a:r>
            <a:r>
              <a:rPr lang="en-US" sz="2500" b="1" i="0" dirty="0" err="1">
                <a:effectLst/>
              </a:rPr>
              <a:t>sikre</a:t>
            </a:r>
            <a:r>
              <a:rPr lang="en-US" sz="2500" b="1" i="0" dirty="0">
                <a:effectLst/>
              </a:rPr>
              <a:t> at de </a:t>
            </a:r>
            <a:r>
              <a:rPr lang="en-US" sz="2500" b="1" i="0" dirty="0" err="1">
                <a:effectLst/>
              </a:rPr>
              <a:t>går</a:t>
            </a:r>
            <a:r>
              <a:rPr lang="en-US" sz="2500" b="1" i="0" dirty="0">
                <a:effectLst/>
              </a:rPr>
              <a:t> </a:t>
            </a:r>
            <a:r>
              <a:rPr lang="en-US" sz="2500" b="1" i="0" dirty="0" err="1">
                <a:effectLst/>
              </a:rPr>
              <a:t>rettferdig</a:t>
            </a:r>
            <a:r>
              <a:rPr lang="en-US" sz="2500" b="1" i="0" dirty="0">
                <a:effectLst/>
              </a:rPr>
              <a:t> for seg.</a:t>
            </a:r>
            <a:br>
              <a:rPr lang="en-US" sz="2500" b="0" i="0" dirty="0">
                <a:effectLst/>
              </a:rPr>
            </a:br>
            <a:endParaRPr lang="en-US" sz="2500" dirty="0"/>
          </a:p>
        </p:txBody>
      </p:sp>
      <p:pic>
        <p:nvPicPr>
          <p:cNvPr id="5" name="Plassholder for innhold 4" descr="Et bilde som inneholder tekst&#10;&#10;Automatisk generert beskrivelse">
            <a:extLst>
              <a:ext uri="{FF2B5EF4-FFF2-40B4-BE49-F238E27FC236}">
                <a16:creationId xmlns:a16="http://schemas.microsoft.com/office/drawing/2014/main" id="{91D077E0-EFB4-45AA-94F1-FF312FC270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25282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B9ED2E5-9B1E-4D77-AA31-DB71EA462E8E}"/>
              </a:ext>
            </a:extLst>
          </p:cNvPr>
          <p:cNvSpPr>
            <a:spLocks noGrp="1"/>
          </p:cNvSpPr>
          <p:nvPr>
            <p:ph type="title"/>
          </p:nvPr>
        </p:nvSpPr>
        <p:spPr>
          <a:xfrm>
            <a:off x="7604233" y="1400993"/>
            <a:ext cx="3973385" cy="3692028"/>
          </a:xfrm>
          <a:noFill/>
        </p:spPr>
        <p:txBody>
          <a:bodyPr vert="horz" lIns="91440" tIns="45720" rIns="91440" bIns="45720" rtlCol="0" anchor="b">
            <a:normAutofit/>
          </a:bodyPr>
          <a:lstStyle/>
          <a:p>
            <a:pPr algn="just"/>
            <a:r>
              <a:rPr lang="en-US" sz="2900" b="1" i="0" dirty="0">
                <a:effectLst/>
              </a:rPr>
              <a:t>ARTIKKEL 11: </a:t>
            </a:r>
            <a:r>
              <a:rPr lang="en-US" sz="2900" b="1" i="0" dirty="0" err="1">
                <a:effectLst/>
              </a:rPr>
              <a:t>Hvis</a:t>
            </a:r>
            <a:r>
              <a:rPr lang="en-US" sz="2900" b="1" i="0" dirty="0">
                <a:effectLst/>
              </a:rPr>
              <a:t> du er </a:t>
            </a:r>
            <a:r>
              <a:rPr lang="en-US" sz="2900" b="1" i="0" dirty="0" err="1">
                <a:effectLst/>
              </a:rPr>
              <a:t>anklaget</a:t>
            </a:r>
            <a:r>
              <a:rPr lang="en-US" sz="2900" b="1" i="0" dirty="0">
                <a:effectLst/>
              </a:rPr>
              <a:t> for </a:t>
            </a:r>
            <a:r>
              <a:rPr lang="en-US" sz="2900" b="1" i="0" dirty="0" err="1">
                <a:effectLst/>
              </a:rPr>
              <a:t>en</a:t>
            </a:r>
            <a:r>
              <a:rPr lang="en-US" sz="2900" b="1" i="0" dirty="0">
                <a:effectLst/>
              </a:rPr>
              <a:t> </a:t>
            </a:r>
            <a:r>
              <a:rPr lang="en-US" sz="2900" b="1" i="0" dirty="0" err="1">
                <a:effectLst/>
              </a:rPr>
              <a:t>straffbar</a:t>
            </a:r>
            <a:r>
              <a:rPr lang="en-US" sz="2900" b="1" i="0" dirty="0">
                <a:effectLst/>
              </a:rPr>
              <a:t> handling, </a:t>
            </a:r>
            <a:r>
              <a:rPr lang="en-US" sz="2900" b="1" i="0" dirty="0" err="1">
                <a:effectLst/>
              </a:rPr>
              <a:t>skal</a:t>
            </a:r>
            <a:r>
              <a:rPr lang="en-US" sz="2900" b="1" i="0" dirty="0">
                <a:effectLst/>
              </a:rPr>
              <a:t> du bare </a:t>
            </a:r>
            <a:r>
              <a:rPr lang="en-US" sz="2900" b="1" i="0" dirty="0" err="1">
                <a:effectLst/>
              </a:rPr>
              <a:t>bli</a:t>
            </a:r>
            <a:r>
              <a:rPr lang="en-US" sz="2900" b="1" i="0" dirty="0">
                <a:effectLst/>
              </a:rPr>
              <a:t> </a:t>
            </a:r>
            <a:r>
              <a:rPr lang="en-US" sz="2900" b="1" i="0" dirty="0" err="1">
                <a:effectLst/>
              </a:rPr>
              <a:t>dømt</a:t>
            </a:r>
            <a:r>
              <a:rPr lang="en-US" sz="2900" b="1" i="0" dirty="0">
                <a:effectLst/>
              </a:rPr>
              <a:t> </a:t>
            </a:r>
            <a:r>
              <a:rPr lang="en-US" sz="2900" b="1" i="0" dirty="0" err="1">
                <a:effectLst/>
              </a:rPr>
              <a:t>når</a:t>
            </a:r>
            <a:r>
              <a:rPr lang="en-US" sz="2900" b="1" i="0" dirty="0">
                <a:effectLst/>
              </a:rPr>
              <a:t> din </a:t>
            </a:r>
            <a:r>
              <a:rPr lang="en-US" sz="2900" b="1" i="0" dirty="0" err="1">
                <a:effectLst/>
              </a:rPr>
              <a:t>skyld</a:t>
            </a:r>
            <a:r>
              <a:rPr lang="en-US" sz="2900" b="1" i="0" dirty="0">
                <a:effectLst/>
              </a:rPr>
              <a:t> er </a:t>
            </a:r>
            <a:r>
              <a:rPr lang="en-US" sz="2900" b="1" i="0" dirty="0" err="1">
                <a:effectLst/>
              </a:rPr>
              <a:t>bevist</a:t>
            </a:r>
            <a:r>
              <a:rPr lang="en-US" sz="2900" b="1" i="0" dirty="0">
                <a:effectLst/>
              </a:rPr>
              <a:t>. Det er </a:t>
            </a:r>
            <a:r>
              <a:rPr lang="en-US" sz="2900" b="1" i="0" dirty="0" err="1">
                <a:effectLst/>
              </a:rPr>
              <a:t>ikke</a:t>
            </a:r>
            <a:r>
              <a:rPr lang="en-US" sz="2900" b="1" i="0" dirty="0">
                <a:effectLst/>
              </a:rPr>
              <a:t> du </a:t>
            </a:r>
            <a:r>
              <a:rPr lang="en-US" sz="2900" b="1" i="0" dirty="0" err="1">
                <a:effectLst/>
              </a:rPr>
              <a:t>som</a:t>
            </a:r>
            <a:r>
              <a:rPr lang="en-US" sz="2900" b="1" i="0" dirty="0">
                <a:effectLst/>
              </a:rPr>
              <a:t> </a:t>
            </a:r>
            <a:r>
              <a:rPr lang="en-US" sz="2900" b="1" i="0" dirty="0" err="1">
                <a:effectLst/>
              </a:rPr>
              <a:t>må</a:t>
            </a:r>
            <a:r>
              <a:rPr lang="en-US" sz="2900" b="1" i="0" dirty="0">
                <a:effectLst/>
              </a:rPr>
              <a:t> </a:t>
            </a:r>
            <a:r>
              <a:rPr lang="en-US" sz="2900" b="1" i="0" dirty="0" err="1">
                <a:effectLst/>
              </a:rPr>
              <a:t>bevise</a:t>
            </a:r>
            <a:r>
              <a:rPr lang="en-US" sz="2900" b="1" i="0" dirty="0">
                <a:effectLst/>
              </a:rPr>
              <a:t> at du er </a:t>
            </a:r>
            <a:r>
              <a:rPr lang="en-US" sz="2900" b="1" i="0" dirty="0" err="1">
                <a:effectLst/>
              </a:rPr>
              <a:t>uskyldig</a:t>
            </a:r>
            <a:r>
              <a:rPr lang="en-US" sz="2900" b="1" i="0" dirty="0">
                <a:effectLst/>
              </a:rPr>
              <a:t>.</a:t>
            </a:r>
            <a:br>
              <a:rPr lang="en-US" sz="2900" b="0" i="0" dirty="0">
                <a:effectLst/>
              </a:rPr>
            </a:br>
            <a:endParaRPr lang="en-US" sz="2900" dirty="0"/>
          </a:p>
        </p:txBody>
      </p:sp>
      <p:pic>
        <p:nvPicPr>
          <p:cNvPr id="5" name="Plassholder for innhold 4" descr="Et bilde som inneholder tekst&#10;&#10;Automatisk generert beskrivelse">
            <a:extLst>
              <a:ext uri="{FF2B5EF4-FFF2-40B4-BE49-F238E27FC236}">
                <a16:creationId xmlns:a16="http://schemas.microsoft.com/office/drawing/2014/main" id="{ACD72AB1-D0F5-48CC-B994-4AD98763EC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275907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17C8664-161A-4CA5-842A-6849A407C02D}"/>
              </a:ext>
            </a:extLst>
          </p:cNvPr>
          <p:cNvSpPr>
            <a:spLocks noGrp="1"/>
          </p:cNvSpPr>
          <p:nvPr>
            <p:ph type="title"/>
          </p:nvPr>
        </p:nvSpPr>
        <p:spPr>
          <a:xfrm>
            <a:off x="7428216" y="1267429"/>
            <a:ext cx="4223527" cy="4034036"/>
          </a:xfrm>
          <a:noFill/>
        </p:spPr>
        <p:txBody>
          <a:bodyPr vert="horz" lIns="91440" tIns="45720" rIns="91440" bIns="45720" rtlCol="0" anchor="b">
            <a:normAutofit/>
          </a:bodyPr>
          <a:lstStyle/>
          <a:p>
            <a:pPr algn="just"/>
            <a:r>
              <a:rPr lang="en-US" sz="2100" b="1" i="0" dirty="0">
                <a:effectLst/>
              </a:rPr>
              <a:t>ARTIKKEL 12: Dine </a:t>
            </a:r>
            <a:r>
              <a:rPr lang="en-US" sz="2100" b="1" i="0" dirty="0" err="1">
                <a:effectLst/>
              </a:rPr>
              <a:t>eposter</a:t>
            </a:r>
            <a:r>
              <a:rPr lang="en-US" sz="2100" b="1" i="0" dirty="0">
                <a:effectLst/>
              </a:rPr>
              <a:t>, </a:t>
            </a:r>
            <a:r>
              <a:rPr lang="en-US" sz="2100" b="1" i="0" dirty="0" err="1">
                <a:effectLst/>
              </a:rPr>
              <a:t>foto</a:t>
            </a:r>
            <a:r>
              <a:rPr lang="en-US" sz="2100" b="1" i="0" dirty="0">
                <a:effectLst/>
              </a:rPr>
              <a:t>, </a:t>
            </a:r>
            <a:r>
              <a:rPr lang="en-US" sz="2100" b="1" i="0" dirty="0" err="1">
                <a:effectLst/>
              </a:rPr>
              <a:t>tekstmeldinger</a:t>
            </a:r>
            <a:r>
              <a:rPr lang="en-US" sz="2100" b="1" i="0" dirty="0">
                <a:effectLst/>
              </a:rPr>
              <a:t>, </a:t>
            </a:r>
            <a:r>
              <a:rPr lang="en-US" sz="2100" b="1" i="0" dirty="0" err="1">
                <a:effectLst/>
              </a:rPr>
              <a:t>apper</a:t>
            </a:r>
            <a:r>
              <a:rPr lang="en-US" sz="2100" b="1" i="0" dirty="0">
                <a:effectLst/>
              </a:rPr>
              <a:t>, </a:t>
            </a:r>
            <a:r>
              <a:rPr lang="en-US" sz="2100" b="1" i="0" dirty="0" err="1">
                <a:effectLst/>
              </a:rPr>
              <a:t>brev</a:t>
            </a:r>
            <a:r>
              <a:rPr lang="en-US" sz="2100" b="1" i="0" dirty="0">
                <a:effectLst/>
              </a:rPr>
              <a:t> </a:t>
            </a:r>
            <a:r>
              <a:rPr lang="en-US" sz="2100" b="1" i="0" dirty="0" err="1">
                <a:effectLst/>
              </a:rPr>
              <a:t>og</a:t>
            </a:r>
            <a:r>
              <a:rPr lang="en-US" sz="2100" b="1" i="0" dirty="0">
                <a:effectLst/>
              </a:rPr>
              <a:t> planer </a:t>
            </a:r>
            <a:r>
              <a:rPr lang="en-US" sz="2100" b="1" i="0" dirty="0" err="1">
                <a:effectLst/>
              </a:rPr>
              <a:t>angår</a:t>
            </a:r>
            <a:r>
              <a:rPr lang="en-US" sz="2100" b="1" i="0" dirty="0">
                <a:effectLst/>
              </a:rPr>
              <a:t> bare deg </a:t>
            </a:r>
            <a:r>
              <a:rPr lang="en-US" sz="2100" b="1" i="0" dirty="0" err="1">
                <a:effectLst/>
              </a:rPr>
              <a:t>selv</a:t>
            </a:r>
            <a:r>
              <a:rPr lang="en-US" sz="2100" b="1" i="0" dirty="0">
                <a:effectLst/>
              </a:rPr>
              <a:t> </a:t>
            </a:r>
            <a:r>
              <a:rPr lang="en-US" sz="2100" b="1" i="0" dirty="0" err="1">
                <a:effectLst/>
              </a:rPr>
              <a:t>og</a:t>
            </a:r>
            <a:r>
              <a:rPr lang="en-US" sz="2100" b="1" i="0" dirty="0">
                <a:effectLst/>
              </a:rPr>
              <a:t> de du </a:t>
            </a:r>
            <a:r>
              <a:rPr lang="en-US" sz="2100" b="1" i="0" dirty="0" err="1">
                <a:effectLst/>
              </a:rPr>
              <a:t>velger</a:t>
            </a:r>
            <a:r>
              <a:rPr lang="en-US" sz="2100" b="1" i="0" dirty="0">
                <a:effectLst/>
              </a:rPr>
              <a:t> å dele dem med. Ingen </a:t>
            </a:r>
            <a:r>
              <a:rPr lang="en-US" sz="2100" b="1" i="0" dirty="0" err="1">
                <a:effectLst/>
              </a:rPr>
              <a:t>skal</a:t>
            </a:r>
            <a:r>
              <a:rPr lang="en-US" sz="2100" b="1" i="0" dirty="0">
                <a:effectLst/>
              </a:rPr>
              <a:t> ha </a:t>
            </a:r>
            <a:r>
              <a:rPr lang="en-US" sz="2100" b="1" i="0" dirty="0" err="1">
                <a:effectLst/>
              </a:rPr>
              <a:t>adgang</a:t>
            </a:r>
            <a:r>
              <a:rPr lang="en-US" sz="2100" b="1" i="0" dirty="0">
                <a:effectLst/>
              </a:rPr>
              <a:t> </a:t>
            </a:r>
            <a:r>
              <a:rPr lang="en-US" sz="2100" b="1" i="0" dirty="0" err="1">
                <a:effectLst/>
              </a:rPr>
              <a:t>til</a:t>
            </a:r>
            <a:r>
              <a:rPr lang="en-US" sz="2100" b="1" i="0" dirty="0">
                <a:effectLst/>
              </a:rPr>
              <a:t> </a:t>
            </a:r>
            <a:r>
              <a:rPr lang="en-US" sz="2100" b="1" i="0" dirty="0" err="1">
                <a:effectLst/>
              </a:rPr>
              <a:t>disse</a:t>
            </a:r>
            <a:r>
              <a:rPr lang="en-US" sz="2100" b="1" i="0" dirty="0">
                <a:effectLst/>
              </a:rPr>
              <a:t> mot din </a:t>
            </a:r>
            <a:r>
              <a:rPr lang="en-US" sz="2100" b="1" i="0" dirty="0" err="1">
                <a:effectLst/>
              </a:rPr>
              <a:t>vilje</a:t>
            </a:r>
            <a:r>
              <a:rPr lang="en-US" sz="2100" b="1" i="0" dirty="0">
                <a:effectLst/>
              </a:rPr>
              <a:t>, heller </a:t>
            </a:r>
            <a:r>
              <a:rPr lang="en-US" sz="2100" b="1" i="0" dirty="0" err="1">
                <a:effectLst/>
              </a:rPr>
              <a:t>ikke</a:t>
            </a:r>
            <a:r>
              <a:rPr lang="en-US" sz="2100" b="1" i="0" dirty="0">
                <a:effectLst/>
              </a:rPr>
              <a:t> </a:t>
            </a:r>
            <a:r>
              <a:rPr lang="en-US" sz="2100" b="1" i="0" dirty="0" err="1">
                <a:effectLst/>
              </a:rPr>
              <a:t>myndighetene</a:t>
            </a:r>
            <a:r>
              <a:rPr lang="en-US" sz="2100" b="1" i="0" dirty="0">
                <a:effectLst/>
              </a:rPr>
              <a:t>, med </a:t>
            </a:r>
            <a:r>
              <a:rPr lang="en-US" sz="2100" b="1" i="0" dirty="0" err="1">
                <a:effectLst/>
              </a:rPr>
              <a:t>mindre</a:t>
            </a:r>
            <a:r>
              <a:rPr lang="en-US" sz="2100" b="1" i="0" dirty="0">
                <a:effectLst/>
              </a:rPr>
              <a:t> </a:t>
            </a:r>
            <a:r>
              <a:rPr lang="en-US" sz="2100" b="1" i="0" dirty="0" err="1">
                <a:effectLst/>
              </a:rPr>
              <a:t>loven</a:t>
            </a:r>
            <a:r>
              <a:rPr lang="en-US" sz="2100" b="1" i="0" dirty="0">
                <a:effectLst/>
              </a:rPr>
              <a:t> </a:t>
            </a:r>
            <a:r>
              <a:rPr lang="en-US" sz="2100" b="1" i="0" dirty="0" err="1">
                <a:effectLst/>
              </a:rPr>
              <a:t>tillater</a:t>
            </a:r>
            <a:r>
              <a:rPr lang="en-US" sz="2100" b="1" i="0" dirty="0">
                <a:effectLst/>
              </a:rPr>
              <a:t> det </a:t>
            </a:r>
            <a:r>
              <a:rPr lang="en-US" sz="2100" b="1" i="0" dirty="0" err="1">
                <a:effectLst/>
              </a:rPr>
              <a:t>og</a:t>
            </a:r>
            <a:r>
              <a:rPr lang="en-US" sz="2100" b="1" i="0" dirty="0">
                <a:effectLst/>
              </a:rPr>
              <a:t> det er </a:t>
            </a:r>
            <a:r>
              <a:rPr lang="en-US" sz="2100" b="1" i="0" dirty="0" err="1">
                <a:effectLst/>
              </a:rPr>
              <a:t>godkjent</a:t>
            </a:r>
            <a:r>
              <a:rPr lang="en-US" sz="2100" b="1" i="0" dirty="0">
                <a:effectLst/>
              </a:rPr>
              <a:t> av </a:t>
            </a:r>
            <a:r>
              <a:rPr lang="en-US" sz="2100" b="1" i="0" dirty="0" err="1">
                <a:effectLst/>
              </a:rPr>
              <a:t>en</a:t>
            </a:r>
            <a:r>
              <a:rPr lang="en-US" sz="2100" b="1" i="0" dirty="0">
                <a:effectLst/>
              </a:rPr>
              <a:t> </a:t>
            </a:r>
            <a:r>
              <a:rPr lang="en-US" sz="2100" b="1" i="0" dirty="0" err="1">
                <a:effectLst/>
              </a:rPr>
              <a:t>domstol</a:t>
            </a:r>
            <a:r>
              <a:rPr lang="en-US" sz="2100" b="1" i="0" dirty="0">
                <a:effectLst/>
              </a:rPr>
              <a:t>.</a:t>
            </a:r>
            <a:br>
              <a:rPr lang="en-US" sz="2100" b="0" i="0" dirty="0">
                <a:effectLst/>
              </a:rPr>
            </a:br>
            <a:endParaRPr lang="en-US" sz="2100" dirty="0"/>
          </a:p>
        </p:txBody>
      </p:sp>
      <p:pic>
        <p:nvPicPr>
          <p:cNvPr id="5" name="Plassholder for innhold 4" descr="Et bilde som inneholder tekst&#10;&#10;Automatisk generert beskrivelse">
            <a:extLst>
              <a:ext uri="{FF2B5EF4-FFF2-40B4-BE49-F238E27FC236}">
                <a16:creationId xmlns:a16="http://schemas.microsoft.com/office/drawing/2014/main" id="{D93703CB-29DA-48F2-867B-FB1BF87DDE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423858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1935F89-818D-4189-B7A5-75E5E9EF3B4C}"/>
              </a:ext>
            </a:extLst>
          </p:cNvPr>
          <p:cNvSpPr>
            <a:spLocks noGrp="1"/>
          </p:cNvSpPr>
          <p:nvPr>
            <p:ph type="title"/>
          </p:nvPr>
        </p:nvSpPr>
        <p:spPr>
          <a:xfrm>
            <a:off x="7572055" y="1493460"/>
            <a:ext cx="4079688" cy="3838827"/>
          </a:xfrm>
          <a:noFill/>
        </p:spPr>
        <p:txBody>
          <a:bodyPr vert="horz" lIns="91440" tIns="45720" rIns="91440" bIns="45720" rtlCol="0" anchor="b">
            <a:normAutofit/>
          </a:bodyPr>
          <a:lstStyle/>
          <a:p>
            <a:pPr algn="just"/>
            <a:r>
              <a:rPr lang="en-US" sz="2500" b="1" i="0" dirty="0">
                <a:effectLst/>
              </a:rPr>
              <a:t>ARTIKKEL 13: Staten </a:t>
            </a:r>
            <a:r>
              <a:rPr lang="en-US" sz="2500" b="1" i="0" dirty="0" err="1">
                <a:effectLst/>
              </a:rPr>
              <a:t>må</a:t>
            </a:r>
            <a:r>
              <a:rPr lang="en-US" sz="2500" b="1" i="0" dirty="0">
                <a:effectLst/>
              </a:rPr>
              <a:t> </a:t>
            </a:r>
            <a:r>
              <a:rPr lang="en-US" sz="2500" b="1" i="0" dirty="0" err="1">
                <a:effectLst/>
              </a:rPr>
              <a:t>ikke</a:t>
            </a:r>
            <a:r>
              <a:rPr lang="en-US" sz="2500" b="1" i="0" dirty="0">
                <a:effectLst/>
              </a:rPr>
              <a:t> </a:t>
            </a:r>
            <a:r>
              <a:rPr lang="en-US" sz="2500" b="1" i="0" dirty="0" err="1">
                <a:effectLst/>
              </a:rPr>
              <a:t>blande</a:t>
            </a:r>
            <a:r>
              <a:rPr lang="en-US" sz="2500" b="1" i="0" dirty="0">
                <a:effectLst/>
              </a:rPr>
              <a:t> seg inn </a:t>
            </a:r>
            <a:r>
              <a:rPr lang="en-US" sz="2500" b="1" i="0" dirty="0" err="1">
                <a:effectLst/>
              </a:rPr>
              <a:t>i</a:t>
            </a:r>
            <a:r>
              <a:rPr lang="en-US" sz="2500" b="1" i="0" dirty="0">
                <a:effectLst/>
              </a:rPr>
              <a:t> </a:t>
            </a:r>
            <a:r>
              <a:rPr lang="en-US" sz="2500" b="1" i="0" dirty="0" err="1">
                <a:effectLst/>
              </a:rPr>
              <a:t>hvor</a:t>
            </a:r>
            <a:r>
              <a:rPr lang="en-US" sz="2500" b="1" i="0" dirty="0">
                <a:effectLst/>
              </a:rPr>
              <a:t> du </a:t>
            </a:r>
            <a:r>
              <a:rPr lang="en-US" sz="2500" b="1" i="0" dirty="0" err="1">
                <a:effectLst/>
              </a:rPr>
              <a:t>velger</a:t>
            </a:r>
            <a:r>
              <a:rPr lang="en-US" sz="2500" b="1" i="0" dirty="0">
                <a:effectLst/>
              </a:rPr>
              <a:t> å </a:t>
            </a:r>
            <a:r>
              <a:rPr lang="en-US" sz="2500" b="1" i="0" dirty="0" err="1">
                <a:effectLst/>
              </a:rPr>
              <a:t>oppholde</a:t>
            </a:r>
            <a:r>
              <a:rPr lang="en-US" sz="2500" b="1" i="0" dirty="0">
                <a:effectLst/>
              </a:rPr>
              <a:t> deg </a:t>
            </a:r>
            <a:r>
              <a:rPr lang="en-US" sz="2500" b="1" i="0" dirty="0" err="1">
                <a:effectLst/>
              </a:rPr>
              <a:t>i</a:t>
            </a:r>
            <a:r>
              <a:rPr lang="en-US" sz="2500" b="1" i="0" dirty="0">
                <a:effectLst/>
              </a:rPr>
              <a:t> </a:t>
            </a:r>
            <a:r>
              <a:rPr lang="en-US" sz="2500" b="1" i="0" dirty="0" err="1">
                <a:effectLst/>
              </a:rPr>
              <a:t>ditt</a:t>
            </a:r>
            <a:r>
              <a:rPr lang="en-US" sz="2500" b="1" i="0" dirty="0">
                <a:effectLst/>
              </a:rPr>
              <a:t> </a:t>
            </a:r>
            <a:r>
              <a:rPr lang="en-US" sz="2500" b="1" i="0" dirty="0" err="1">
                <a:effectLst/>
              </a:rPr>
              <a:t>eget</a:t>
            </a:r>
            <a:r>
              <a:rPr lang="en-US" sz="2500" b="1" i="0" dirty="0">
                <a:effectLst/>
              </a:rPr>
              <a:t> land. </a:t>
            </a:r>
            <a:r>
              <a:rPr lang="en-US" sz="2500" b="1" i="0" dirty="0" err="1">
                <a:effectLst/>
              </a:rPr>
              <a:t>Myndighetene</a:t>
            </a:r>
            <a:r>
              <a:rPr lang="en-US" sz="2500" b="1" i="0" dirty="0">
                <a:effectLst/>
              </a:rPr>
              <a:t> </a:t>
            </a:r>
            <a:r>
              <a:rPr lang="en-US" sz="2500" b="1" i="0" dirty="0" err="1">
                <a:effectLst/>
              </a:rPr>
              <a:t>i</a:t>
            </a:r>
            <a:r>
              <a:rPr lang="en-US" sz="2500" b="1" i="0" dirty="0">
                <a:effectLst/>
              </a:rPr>
              <a:t> </a:t>
            </a:r>
            <a:r>
              <a:rPr lang="en-US" sz="2500" b="1" i="0" dirty="0" err="1">
                <a:effectLst/>
              </a:rPr>
              <a:t>ditt</a:t>
            </a:r>
            <a:r>
              <a:rPr lang="en-US" sz="2500" b="1" i="0" dirty="0">
                <a:effectLst/>
              </a:rPr>
              <a:t> land </a:t>
            </a:r>
            <a:r>
              <a:rPr lang="en-US" sz="2500" b="1" i="0" dirty="0" err="1">
                <a:effectLst/>
              </a:rPr>
              <a:t>har</a:t>
            </a:r>
            <a:r>
              <a:rPr lang="en-US" sz="2500" b="1" i="0" dirty="0">
                <a:effectLst/>
              </a:rPr>
              <a:t> heller </a:t>
            </a:r>
            <a:r>
              <a:rPr lang="en-US" sz="2500" b="1" i="0" dirty="0" err="1">
                <a:effectLst/>
              </a:rPr>
              <a:t>ikke</a:t>
            </a:r>
            <a:r>
              <a:rPr lang="en-US" sz="2500" b="1" i="0" dirty="0">
                <a:effectLst/>
              </a:rPr>
              <a:t> </a:t>
            </a:r>
            <a:r>
              <a:rPr lang="en-US" sz="2500" b="1" i="0" dirty="0" err="1">
                <a:effectLst/>
              </a:rPr>
              <a:t>lov</a:t>
            </a:r>
            <a:r>
              <a:rPr lang="en-US" sz="2500" b="1" i="0" dirty="0">
                <a:effectLst/>
              </a:rPr>
              <a:t> </a:t>
            </a:r>
            <a:r>
              <a:rPr lang="en-US" sz="2500" b="1" i="0" dirty="0" err="1">
                <a:effectLst/>
              </a:rPr>
              <a:t>til</a:t>
            </a:r>
            <a:r>
              <a:rPr lang="en-US" sz="2500" b="1" i="0" dirty="0">
                <a:effectLst/>
              </a:rPr>
              <a:t> å </a:t>
            </a:r>
            <a:r>
              <a:rPr lang="en-US" sz="2500" b="1" i="0" dirty="0" err="1">
                <a:effectLst/>
              </a:rPr>
              <a:t>hindre</a:t>
            </a:r>
            <a:r>
              <a:rPr lang="en-US" sz="2500" b="1" i="0" dirty="0">
                <a:effectLst/>
              </a:rPr>
              <a:t> deg </a:t>
            </a:r>
            <a:r>
              <a:rPr lang="en-US" sz="2500" b="1" i="0" dirty="0" err="1">
                <a:effectLst/>
              </a:rPr>
              <a:t>i</a:t>
            </a:r>
            <a:r>
              <a:rPr lang="en-US" sz="2500" b="1" i="0" dirty="0">
                <a:effectLst/>
              </a:rPr>
              <a:t> å </a:t>
            </a:r>
            <a:r>
              <a:rPr lang="en-US" sz="2500" b="1" i="0" dirty="0" err="1">
                <a:effectLst/>
              </a:rPr>
              <a:t>forlate</a:t>
            </a:r>
            <a:r>
              <a:rPr lang="en-US" sz="2500" b="1" i="0" dirty="0">
                <a:effectLst/>
              </a:rPr>
              <a:t> </a:t>
            </a:r>
            <a:r>
              <a:rPr lang="en-US" sz="2500" b="1" i="0" dirty="0" err="1">
                <a:effectLst/>
              </a:rPr>
              <a:t>landet</a:t>
            </a:r>
            <a:r>
              <a:rPr lang="en-US" sz="2500" b="1" i="0" dirty="0">
                <a:effectLst/>
              </a:rPr>
              <a:t> </a:t>
            </a:r>
            <a:r>
              <a:rPr lang="en-US" sz="2500" b="1" i="0" dirty="0" err="1">
                <a:effectLst/>
              </a:rPr>
              <a:t>ditt</a:t>
            </a:r>
            <a:r>
              <a:rPr lang="en-US" sz="2500" b="1" i="0" dirty="0">
                <a:effectLst/>
              </a:rPr>
              <a:t>, med </a:t>
            </a:r>
            <a:r>
              <a:rPr lang="en-US" sz="2500" b="1" i="0" dirty="0" err="1">
                <a:effectLst/>
              </a:rPr>
              <a:t>mindre</a:t>
            </a:r>
            <a:r>
              <a:rPr lang="en-US" sz="2500" b="1" i="0" dirty="0">
                <a:effectLst/>
              </a:rPr>
              <a:t> det er </a:t>
            </a:r>
            <a:r>
              <a:rPr lang="en-US" sz="2500" b="1" i="0" dirty="0" err="1">
                <a:effectLst/>
              </a:rPr>
              <a:t>nødvendig</a:t>
            </a:r>
            <a:r>
              <a:rPr lang="en-US" sz="2500" b="1" i="0" dirty="0">
                <a:effectLst/>
              </a:rPr>
              <a:t> for å </a:t>
            </a:r>
            <a:r>
              <a:rPr lang="en-US" sz="2500" b="1" i="0" dirty="0" err="1">
                <a:effectLst/>
              </a:rPr>
              <a:t>ivareta</a:t>
            </a:r>
            <a:r>
              <a:rPr lang="en-US" sz="2500" b="1" i="0" dirty="0">
                <a:effectLst/>
              </a:rPr>
              <a:t> </a:t>
            </a:r>
            <a:r>
              <a:rPr lang="en-US" sz="2500" b="1" i="0" dirty="0" err="1">
                <a:effectLst/>
              </a:rPr>
              <a:t>andre</a:t>
            </a:r>
            <a:r>
              <a:rPr lang="en-US" sz="2500" b="1" i="0" dirty="0">
                <a:effectLst/>
              </a:rPr>
              <a:t> </a:t>
            </a:r>
            <a:r>
              <a:rPr lang="en-US" sz="2500" b="1" i="0" dirty="0" err="1">
                <a:effectLst/>
              </a:rPr>
              <a:t>rettigheter</a:t>
            </a:r>
            <a:r>
              <a:rPr lang="en-US" sz="2500" b="1" i="0" dirty="0">
                <a:effectLst/>
              </a:rPr>
              <a:t>.</a:t>
            </a:r>
            <a:br>
              <a:rPr lang="en-US" sz="2500" b="0" i="0" dirty="0">
                <a:effectLst/>
              </a:rPr>
            </a:br>
            <a:endParaRPr lang="en-US" sz="2500" dirty="0"/>
          </a:p>
        </p:txBody>
      </p:sp>
      <p:pic>
        <p:nvPicPr>
          <p:cNvPr id="5" name="Plassholder for innhold 4" descr="Et bilde som inneholder tekst, gul&#10;&#10;Automatisk generert beskrivelse">
            <a:extLst>
              <a:ext uri="{FF2B5EF4-FFF2-40B4-BE49-F238E27FC236}">
                <a16:creationId xmlns:a16="http://schemas.microsoft.com/office/drawing/2014/main" id="{D17C2963-D733-4028-AA84-35A1D5A811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398731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723E4CC-AFAE-488F-80B1-7B50FDFFE331}"/>
              </a:ext>
            </a:extLst>
          </p:cNvPr>
          <p:cNvSpPr>
            <a:spLocks noGrp="1"/>
          </p:cNvSpPr>
          <p:nvPr>
            <p:ph type="title"/>
          </p:nvPr>
        </p:nvSpPr>
        <p:spPr>
          <a:xfrm>
            <a:off x="7604233" y="1411267"/>
            <a:ext cx="3973385" cy="3692028"/>
          </a:xfrm>
          <a:noFill/>
        </p:spPr>
        <p:txBody>
          <a:bodyPr vert="horz" lIns="91440" tIns="45720" rIns="91440" bIns="45720" rtlCol="0" anchor="b">
            <a:normAutofit/>
          </a:bodyPr>
          <a:lstStyle/>
          <a:p>
            <a:pPr algn="just"/>
            <a:r>
              <a:rPr lang="en-US" sz="2900" b="1" i="0" dirty="0">
                <a:effectLst/>
              </a:rPr>
              <a:t>ARTIKKEL 14: </a:t>
            </a:r>
            <a:r>
              <a:rPr lang="en-US" sz="2900" b="1" i="0" dirty="0" err="1">
                <a:effectLst/>
              </a:rPr>
              <a:t>Hvis</a:t>
            </a:r>
            <a:r>
              <a:rPr lang="en-US" sz="2900" b="1" i="0" dirty="0">
                <a:effectLst/>
              </a:rPr>
              <a:t> dine </a:t>
            </a:r>
            <a:r>
              <a:rPr lang="en-US" sz="2900" b="1" i="0" dirty="0" err="1">
                <a:effectLst/>
              </a:rPr>
              <a:t>menneskerettigheter</a:t>
            </a:r>
            <a:r>
              <a:rPr lang="en-US" sz="2900" b="1" i="0" dirty="0">
                <a:effectLst/>
              </a:rPr>
              <a:t> </a:t>
            </a:r>
            <a:r>
              <a:rPr lang="en-US" sz="2900" b="1" i="0" dirty="0" err="1">
                <a:effectLst/>
              </a:rPr>
              <a:t>blir</a:t>
            </a:r>
            <a:r>
              <a:rPr lang="en-US" sz="2900" b="1" i="0" dirty="0">
                <a:effectLst/>
              </a:rPr>
              <a:t> </a:t>
            </a:r>
            <a:r>
              <a:rPr lang="en-US" sz="2900" b="1" i="0" dirty="0" err="1">
                <a:effectLst/>
              </a:rPr>
              <a:t>brutt</a:t>
            </a:r>
            <a:r>
              <a:rPr lang="en-US" sz="2900" b="1" i="0" dirty="0">
                <a:effectLst/>
              </a:rPr>
              <a:t> </a:t>
            </a:r>
            <a:r>
              <a:rPr lang="en-US" sz="2900" b="1" i="0" dirty="0" err="1">
                <a:effectLst/>
              </a:rPr>
              <a:t>eller</a:t>
            </a:r>
            <a:r>
              <a:rPr lang="en-US" sz="2900" b="1" i="0" dirty="0">
                <a:effectLst/>
              </a:rPr>
              <a:t> </a:t>
            </a:r>
            <a:r>
              <a:rPr lang="en-US" sz="2900" b="1" i="0" dirty="0" err="1">
                <a:effectLst/>
              </a:rPr>
              <a:t>i</a:t>
            </a:r>
            <a:r>
              <a:rPr lang="en-US" sz="2900" b="1" i="0" dirty="0">
                <a:effectLst/>
              </a:rPr>
              <a:t> fare for å </a:t>
            </a:r>
            <a:r>
              <a:rPr lang="en-US" sz="2900" b="1" i="0" dirty="0" err="1">
                <a:effectLst/>
              </a:rPr>
              <a:t>bli</a:t>
            </a:r>
            <a:r>
              <a:rPr lang="en-US" sz="2900" b="1" i="0" dirty="0">
                <a:effectLst/>
              </a:rPr>
              <a:t> </a:t>
            </a:r>
            <a:r>
              <a:rPr lang="en-US" sz="2900" b="1" i="0" dirty="0" err="1">
                <a:effectLst/>
              </a:rPr>
              <a:t>brutt</a:t>
            </a:r>
            <a:r>
              <a:rPr lang="en-US" sz="2900" b="1" i="0" dirty="0">
                <a:effectLst/>
              </a:rPr>
              <a:t>, </a:t>
            </a:r>
            <a:r>
              <a:rPr lang="en-US" sz="2900" b="1" i="0" dirty="0" err="1">
                <a:effectLst/>
              </a:rPr>
              <a:t>har</a:t>
            </a:r>
            <a:r>
              <a:rPr lang="en-US" sz="2900" b="1" i="0" dirty="0">
                <a:effectLst/>
              </a:rPr>
              <a:t> du </a:t>
            </a:r>
            <a:r>
              <a:rPr lang="en-US" sz="2900" b="1" i="0" dirty="0" err="1">
                <a:effectLst/>
              </a:rPr>
              <a:t>rett</a:t>
            </a:r>
            <a:r>
              <a:rPr lang="en-US" sz="2900" b="1" i="0" dirty="0">
                <a:effectLst/>
              </a:rPr>
              <a:t> </a:t>
            </a:r>
            <a:r>
              <a:rPr lang="en-US" sz="2900" b="1" i="0" dirty="0" err="1">
                <a:effectLst/>
              </a:rPr>
              <a:t>til</a:t>
            </a:r>
            <a:r>
              <a:rPr lang="en-US" sz="2900" b="1" i="0" dirty="0">
                <a:effectLst/>
              </a:rPr>
              <a:t> å </a:t>
            </a:r>
            <a:r>
              <a:rPr lang="en-US" sz="2900" b="1" i="0" dirty="0" err="1">
                <a:effectLst/>
              </a:rPr>
              <a:t>søke</a:t>
            </a:r>
            <a:r>
              <a:rPr lang="en-US" sz="2900" b="1" i="0" dirty="0">
                <a:effectLst/>
              </a:rPr>
              <a:t> </a:t>
            </a:r>
            <a:r>
              <a:rPr lang="en-US" sz="2900" b="1" i="0" dirty="0" err="1">
                <a:effectLst/>
              </a:rPr>
              <a:t>beskyttelse</a:t>
            </a:r>
            <a:r>
              <a:rPr lang="en-US" sz="2900" b="1" i="0" dirty="0">
                <a:effectLst/>
              </a:rPr>
              <a:t> </a:t>
            </a:r>
            <a:r>
              <a:rPr lang="en-US" sz="2900" b="1" i="0" dirty="0" err="1">
                <a:effectLst/>
              </a:rPr>
              <a:t>i</a:t>
            </a:r>
            <a:r>
              <a:rPr lang="en-US" sz="2900" b="1" i="0" dirty="0">
                <a:effectLst/>
              </a:rPr>
              <a:t> et </a:t>
            </a:r>
            <a:r>
              <a:rPr lang="en-US" sz="2900" b="1" i="0" dirty="0" err="1">
                <a:effectLst/>
              </a:rPr>
              <a:t>annet</a:t>
            </a:r>
            <a:r>
              <a:rPr lang="en-US" sz="2900" b="1" i="0" dirty="0">
                <a:effectLst/>
              </a:rPr>
              <a:t> land. Ingen stat </a:t>
            </a:r>
            <a:r>
              <a:rPr lang="en-US" sz="2900" b="1" i="0" dirty="0" err="1">
                <a:effectLst/>
              </a:rPr>
              <a:t>må</a:t>
            </a:r>
            <a:r>
              <a:rPr lang="en-US" sz="2900" b="1" i="0" dirty="0">
                <a:effectLst/>
              </a:rPr>
              <a:t> </a:t>
            </a:r>
            <a:r>
              <a:rPr lang="en-US" sz="2900" b="1" i="0" dirty="0" err="1">
                <a:effectLst/>
              </a:rPr>
              <a:t>bli</a:t>
            </a:r>
            <a:r>
              <a:rPr lang="en-US" sz="2900" b="1" i="0" dirty="0">
                <a:effectLst/>
              </a:rPr>
              <a:t> </a:t>
            </a:r>
            <a:r>
              <a:rPr lang="en-US" sz="2900" b="1" i="0" dirty="0" err="1">
                <a:effectLst/>
              </a:rPr>
              <a:t>utsatt</a:t>
            </a:r>
            <a:r>
              <a:rPr lang="en-US" sz="2900" b="1" i="0" dirty="0">
                <a:effectLst/>
              </a:rPr>
              <a:t> for </a:t>
            </a:r>
            <a:r>
              <a:rPr lang="en-US" sz="2900" b="1" i="0" dirty="0" err="1">
                <a:effectLst/>
              </a:rPr>
              <a:t>sanksjoner</a:t>
            </a:r>
            <a:r>
              <a:rPr lang="en-US" sz="2900" b="1" i="0" dirty="0">
                <a:effectLst/>
              </a:rPr>
              <a:t> </a:t>
            </a:r>
            <a:r>
              <a:rPr lang="en-US" sz="2900" b="1" i="0" dirty="0" err="1">
                <a:effectLst/>
              </a:rPr>
              <a:t>fordi</a:t>
            </a:r>
            <a:r>
              <a:rPr lang="en-US" sz="2900" b="1" i="0" dirty="0">
                <a:effectLst/>
              </a:rPr>
              <a:t> de </a:t>
            </a:r>
            <a:r>
              <a:rPr lang="en-US" sz="2900" b="1" i="0" dirty="0" err="1">
                <a:effectLst/>
              </a:rPr>
              <a:t>gir</a:t>
            </a:r>
            <a:r>
              <a:rPr lang="en-US" sz="2900" b="1" i="0" dirty="0">
                <a:effectLst/>
              </a:rPr>
              <a:t> </a:t>
            </a:r>
            <a:r>
              <a:rPr lang="en-US" sz="2900" b="1" i="0" dirty="0" err="1">
                <a:effectLst/>
              </a:rPr>
              <a:t>asyl</a:t>
            </a:r>
            <a:r>
              <a:rPr lang="en-US" sz="2900" b="1" i="0" dirty="0">
                <a:effectLst/>
              </a:rPr>
              <a:t> </a:t>
            </a:r>
            <a:r>
              <a:rPr lang="en-US" sz="2900" b="1" i="0" dirty="0" err="1">
                <a:effectLst/>
              </a:rPr>
              <a:t>til</a:t>
            </a:r>
            <a:r>
              <a:rPr lang="en-US" sz="2900" b="1" i="0" dirty="0">
                <a:effectLst/>
              </a:rPr>
              <a:t> </a:t>
            </a:r>
            <a:r>
              <a:rPr lang="en-US" sz="2900" b="1" i="0" dirty="0" err="1">
                <a:effectLst/>
              </a:rPr>
              <a:t>noen</a:t>
            </a:r>
            <a:r>
              <a:rPr lang="en-US" sz="2900" b="1" i="0" dirty="0">
                <a:effectLst/>
              </a:rPr>
              <a:t>.</a:t>
            </a:r>
            <a:br>
              <a:rPr lang="en-US" sz="2900" b="0" i="0" dirty="0">
                <a:effectLst/>
              </a:rPr>
            </a:br>
            <a:endParaRPr lang="en-US" sz="2900" dirty="0"/>
          </a:p>
        </p:txBody>
      </p:sp>
      <p:pic>
        <p:nvPicPr>
          <p:cNvPr id="5" name="Plassholder for innhold 4">
            <a:extLst>
              <a:ext uri="{FF2B5EF4-FFF2-40B4-BE49-F238E27FC236}">
                <a16:creationId xmlns:a16="http://schemas.microsoft.com/office/drawing/2014/main" id="{D24FCA6F-D1C0-4A2A-B080-788B7C92984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23245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C102ACD-581A-4798-A37E-DC8D2F65DA5B}"/>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pPr algn="just"/>
            <a:r>
              <a:rPr lang="en-US" sz="2900" b="1" i="0" dirty="0">
                <a:effectLst/>
              </a:rPr>
              <a:t>ARTIKKEL 15: Du </a:t>
            </a:r>
            <a:r>
              <a:rPr lang="en-US" sz="2900" b="1" i="0" dirty="0" err="1">
                <a:effectLst/>
              </a:rPr>
              <a:t>kan</a:t>
            </a:r>
            <a:r>
              <a:rPr lang="en-US" sz="2900" b="1" i="0" dirty="0">
                <a:effectLst/>
              </a:rPr>
              <a:t> bare </a:t>
            </a:r>
            <a:r>
              <a:rPr lang="en-US" sz="2900" b="1" i="0" dirty="0" err="1">
                <a:effectLst/>
              </a:rPr>
              <a:t>fratas</a:t>
            </a:r>
            <a:r>
              <a:rPr lang="en-US" sz="2900" b="1" i="0" dirty="0">
                <a:effectLst/>
              </a:rPr>
              <a:t> </a:t>
            </a:r>
            <a:r>
              <a:rPr lang="en-US" sz="2900" b="1" i="0" dirty="0" err="1">
                <a:effectLst/>
              </a:rPr>
              <a:t>ditt</a:t>
            </a:r>
            <a:r>
              <a:rPr lang="en-US" sz="2900" b="1" i="0" dirty="0">
                <a:effectLst/>
              </a:rPr>
              <a:t> </a:t>
            </a:r>
            <a:r>
              <a:rPr lang="en-US" sz="2900" b="1" i="0" dirty="0" err="1">
                <a:effectLst/>
              </a:rPr>
              <a:t>statsborgerskap</a:t>
            </a:r>
            <a:r>
              <a:rPr lang="en-US" sz="2900" b="1" i="0" dirty="0">
                <a:effectLst/>
              </a:rPr>
              <a:t> </a:t>
            </a:r>
            <a:r>
              <a:rPr lang="en-US" sz="2900" b="1" i="0" dirty="0" err="1">
                <a:effectLst/>
              </a:rPr>
              <a:t>hvis</a:t>
            </a:r>
            <a:r>
              <a:rPr lang="en-US" sz="2900" b="1" i="0" dirty="0">
                <a:effectLst/>
              </a:rPr>
              <a:t> det er </a:t>
            </a:r>
            <a:r>
              <a:rPr lang="en-US" sz="2900" b="1" i="0" dirty="0" err="1">
                <a:effectLst/>
              </a:rPr>
              <a:t>grunnlag</a:t>
            </a:r>
            <a:r>
              <a:rPr lang="en-US" sz="2900" b="1" i="0" dirty="0">
                <a:effectLst/>
              </a:rPr>
              <a:t> for det </a:t>
            </a:r>
            <a:r>
              <a:rPr lang="en-US" sz="2900" b="1" i="0" dirty="0" err="1">
                <a:effectLst/>
              </a:rPr>
              <a:t>i</a:t>
            </a:r>
            <a:r>
              <a:rPr lang="en-US" sz="2900" b="1" i="0" dirty="0">
                <a:effectLst/>
              </a:rPr>
              <a:t> </a:t>
            </a:r>
            <a:r>
              <a:rPr lang="en-US" sz="2900" b="1" i="0" dirty="0" err="1">
                <a:effectLst/>
              </a:rPr>
              <a:t>loven</a:t>
            </a:r>
            <a:r>
              <a:rPr lang="en-US" sz="2900" b="1" i="0" dirty="0">
                <a:effectLst/>
              </a:rPr>
              <a:t>, </a:t>
            </a:r>
            <a:r>
              <a:rPr lang="en-US" sz="2900" b="1" i="0" dirty="0" err="1">
                <a:effectLst/>
              </a:rPr>
              <a:t>og</a:t>
            </a:r>
            <a:r>
              <a:rPr lang="en-US" sz="2900" b="1" i="0" dirty="0">
                <a:effectLst/>
              </a:rPr>
              <a:t> du </a:t>
            </a:r>
            <a:r>
              <a:rPr lang="en-US" sz="2900" b="1" i="0" dirty="0" err="1">
                <a:effectLst/>
              </a:rPr>
              <a:t>må</a:t>
            </a:r>
            <a:r>
              <a:rPr lang="en-US" sz="2900" b="1" i="0" dirty="0">
                <a:effectLst/>
              </a:rPr>
              <a:t> </a:t>
            </a:r>
            <a:r>
              <a:rPr lang="en-US" sz="2900" b="1" i="0" dirty="0" err="1">
                <a:effectLst/>
              </a:rPr>
              <a:t>aldri</a:t>
            </a:r>
            <a:r>
              <a:rPr lang="en-US" sz="2900" b="1" i="0" dirty="0">
                <a:effectLst/>
              </a:rPr>
              <a:t> </a:t>
            </a:r>
            <a:r>
              <a:rPr lang="en-US" sz="2900" b="1" i="0" dirty="0" err="1">
                <a:effectLst/>
              </a:rPr>
              <a:t>fratas</a:t>
            </a:r>
            <a:r>
              <a:rPr lang="en-US" sz="2900" b="1" i="0" dirty="0">
                <a:effectLst/>
              </a:rPr>
              <a:t> </a:t>
            </a:r>
            <a:r>
              <a:rPr lang="en-US" sz="2900" b="1" i="0" dirty="0" err="1">
                <a:effectLst/>
              </a:rPr>
              <a:t>ditt</a:t>
            </a:r>
            <a:r>
              <a:rPr lang="en-US" sz="2900" b="1" i="0" dirty="0">
                <a:effectLst/>
              </a:rPr>
              <a:t> </a:t>
            </a:r>
            <a:r>
              <a:rPr lang="en-US" sz="2900" b="1" i="0" dirty="0" err="1">
                <a:effectLst/>
              </a:rPr>
              <a:t>statsborgerskap</a:t>
            </a:r>
            <a:r>
              <a:rPr lang="en-US" sz="2900" b="1" i="0" dirty="0">
                <a:effectLst/>
              </a:rPr>
              <a:t> </a:t>
            </a:r>
            <a:r>
              <a:rPr lang="en-US" sz="2900" b="1" i="0" dirty="0" err="1">
                <a:effectLst/>
              </a:rPr>
              <a:t>hvis</a:t>
            </a:r>
            <a:r>
              <a:rPr lang="en-US" sz="2900" b="1" i="0" dirty="0">
                <a:effectLst/>
              </a:rPr>
              <a:t> du </a:t>
            </a:r>
            <a:r>
              <a:rPr lang="en-US" sz="2900" b="1" i="0" dirty="0" err="1">
                <a:effectLst/>
              </a:rPr>
              <a:t>ikke</a:t>
            </a:r>
            <a:r>
              <a:rPr lang="en-US" sz="2900" b="1" i="0" dirty="0">
                <a:effectLst/>
              </a:rPr>
              <a:t> </a:t>
            </a:r>
            <a:r>
              <a:rPr lang="en-US" sz="2900" b="1" i="0" dirty="0" err="1">
                <a:effectLst/>
              </a:rPr>
              <a:t>har</a:t>
            </a:r>
            <a:r>
              <a:rPr lang="en-US" sz="2900" b="1" i="0" dirty="0">
                <a:effectLst/>
              </a:rPr>
              <a:t> et </a:t>
            </a:r>
            <a:r>
              <a:rPr lang="en-US" sz="2900" b="1" i="0" dirty="0" err="1">
                <a:effectLst/>
              </a:rPr>
              <a:t>annet</a:t>
            </a:r>
            <a:r>
              <a:rPr lang="en-US" sz="2900" b="1" i="0" dirty="0">
                <a:effectLst/>
              </a:rPr>
              <a:t>.</a:t>
            </a:r>
            <a:br>
              <a:rPr lang="en-US" sz="2900" b="0" i="0" dirty="0">
                <a:effectLst/>
              </a:rPr>
            </a:br>
            <a:endParaRPr lang="en-US" sz="2900" dirty="0"/>
          </a:p>
        </p:txBody>
      </p:sp>
      <p:pic>
        <p:nvPicPr>
          <p:cNvPr id="5" name="Plassholder for innhold 4" descr="Et bilde som inneholder tekst&#10;&#10;Automatisk generert beskrivelse">
            <a:extLst>
              <a:ext uri="{FF2B5EF4-FFF2-40B4-BE49-F238E27FC236}">
                <a16:creationId xmlns:a16="http://schemas.microsoft.com/office/drawing/2014/main" id="{338B2375-9F24-4980-921C-152F9E6F49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65259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E583C06-27FD-420A-BF8A-565D6146A5D9}"/>
              </a:ext>
            </a:extLst>
          </p:cNvPr>
          <p:cNvSpPr>
            <a:spLocks noGrp="1"/>
          </p:cNvSpPr>
          <p:nvPr>
            <p:ph type="title"/>
          </p:nvPr>
        </p:nvSpPr>
        <p:spPr>
          <a:xfrm>
            <a:off x="7604233" y="1308526"/>
            <a:ext cx="3973385" cy="3692028"/>
          </a:xfrm>
          <a:noFill/>
        </p:spPr>
        <p:txBody>
          <a:bodyPr vert="horz" lIns="91440" tIns="45720" rIns="91440" bIns="45720" rtlCol="0" anchor="b">
            <a:normAutofit/>
          </a:bodyPr>
          <a:lstStyle/>
          <a:p>
            <a:pPr algn="just"/>
            <a:r>
              <a:rPr lang="en-US" sz="4000" b="1" i="0" dirty="0">
                <a:effectLst/>
              </a:rPr>
              <a:t>ARTIKKEL 16: Du, </a:t>
            </a:r>
            <a:r>
              <a:rPr lang="en-US" sz="4000" b="1" i="0" dirty="0" err="1">
                <a:effectLst/>
              </a:rPr>
              <a:t>og</a:t>
            </a:r>
            <a:r>
              <a:rPr lang="en-US" sz="4000" b="1" i="0" dirty="0">
                <a:effectLst/>
              </a:rPr>
              <a:t> bare du, </a:t>
            </a:r>
            <a:r>
              <a:rPr lang="en-US" sz="4000" b="1" i="0" dirty="0" err="1">
                <a:effectLst/>
              </a:rPr>
              <a:t>kan</a:t>
            </a:r>
            <a:r>
              <a:rPr lang="en-US" sz="4000" b="1" i="0" dirty="0">
                <a:effectLst/>
              </a:rPr>
              <a:t> </a:t>
            </a:r>
            <a:r>
              <a:rPr lang="en-US" sz="4000" b="1" i="0" dirty="0" err="1">
                <a:effectLst/>
              </a:rPr>
              <a:t>bestemme</a:t>
            </a:r>
            <a:r>
              <a:rPr lang="en-US" sz="4000" b="1" i="0" dirty="0">
                <a:effectLst/>
              </a:rPr>
              <a:t> </a:t>
            </a:r>
            <a:r>
              <a:rPr lang="en-US" sz="4000" b="1" i="0" dirty="0" err="1">
                <a:effectLst/>
              </a:rPr>
              <a:t>hvem</a:t>
            </a:r>
            <a:r>
              <a:rPr lang="en-US" sz="4000" b="1" i="0" dirty="0">
                <a:effectLst/>
              </a:rPr>
              <a:t> du </a:t>
            </a:r>
            <a:r>
              <a:rPr lang="en-US" sz="4000" b="1" i="0" dirty="0" err="1">
                <a:effectLst/>
              </a:rPr>
              <a:t>vil</a:t>
            </a:r>
            <a:r>
              <a:rPr lang="en-US" sz="4000" b="1" i="0" dirty="0">
                <a:effectLst/>
              </a:rPr>
              <a:t> </a:t>
            </a:r>
            <a:r>
              <a:rPr lang="en-US" sz="4000" b="1" i="0" dirty="0" err="1">
                <a:effectLst/>
              </a:rPr>
              <a:t>gifte</a:t>
            </a:r>
            <a:r>
              <a:rPr lang="en-US" sz="4000" b="1" i="0" dirty="0">
                <a:effectLst/>
              </a:rPr>
              <a:t> deg med.</a:t>
            </a:r>
            <a:br>
              <a:rPr lang="en-US" sz="4000" b="0" i="0" dirty="0">
                <a:effectLst/>
              </a:rPr>
            </a:br>
            <a:endParaRPr lang="en-US" sz="4000" dirty="0"/>
          </a:p>
        </p:txBody>
      </p:sp>
      <p:pic>
        <p:nvPicPr>
          <p:cNvPr id="5" name="Plassholder for innhold 4" descr="Et bilde som inneholder tekst&#10;&#10;Automatisk generert beskrivelse">
            <a:extLst>
              <a:ext uri="{FF2B5EF4-FFF2-40B4-BE49-F238E27FC236}">
                <a16:creationId xmlns:a16="http://schemas.microsoft.com/office/drawing/2014/main" id="{DC0C8A3E-EAA6-40F5-9DBB-39B155487A3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306400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2A917C4-8E3D-4A49-B77C-023AAE1B6E95}"/>
              </a:ext>
            </a:extLst>
          </p:cNvPr>
          <p:cNvSpPr>
            <a:spLocks noGrp="1"/>
          </p:cNvSpPr>
          <p:nvPr>
            <p:ph type="title"/>
          </p:nvPr>
        </p:nvSpPr>
        <p:spPr>
          <a:xfrm>
            <a:off x="7604233" y="1287977"/>
            <a:ext cx="3973385" cy="3692028"/>
          </a:xfrm>
          <a:noFill/>
        </p:spPr>
        <p:txBody>
          <a:bodyPr vert="horz" lIns="91440" tIns="45720" rIns="91440" bIns="45720" rtlCol="0" anchor="b">
            <a:normAutofit/>
          </a:bodyPr>
          <a:lstStyle/>
          <a:p>
            <a:pPr algn="just"/>
            <a:r>
              <a:rPr lang="en-US" sz="2500" b="1" i="0" dirty="0">
                <a:effectLst/>
              </a:rPr>
              <a:t>ARTIKKEL 17: Staten </a:t>
            </a:r>
            <a:r>
              <a:rPr lang="en-US" sz="2500" b="1" i="0" dirty="0" err="1">
                <a:effectLst/>
              </a:rPr>
              <a:t>kan</a:t>
            </a:r>
            <a:r>
              <a:rPr lang="en-US" sz="2500" b="1" i="0" dirty="0">
                <a:effectLst/>
              </a:rPr>
              <a:t> </a:t>
            </a:r>
            <a:r>
              <a:rPr lang="en-US" sz="2500" b="1" i="0" dirty="0" err="1">
                <a:effectLst/>
              </a:rPr>
              <a:t>ikke</a:t>
            </a:r>
            <a:r>
              <a:rPr lang="en-US" sz="2500" b="1" i="0" dirty="0">
                <a:effectLst/>
              </a:rPr>
              <a:t> bare ta </a:t>
            </a:r>
            <a:r>
              <a:rPr lang="en-US" sz="2500" b="1" i="0" dirty="0" err="1">
                <a:effectLst/>
              </a:rPr>
              <a:t>fra</a:t>
            </a:r>
            <a:r>
              <a:rPr lang="en-US" sz="2500" b="1" i="0" dirty="0">
                <a:effectLst/>
              </a:rPr>
              <a:t> deg </a:t>
            </a:r>
            <a:r>
              <a:rPr lang="en-US" sz="2500" b="1" i="0" dirty="0" err="1">
                <a:effectLst/>
              </a:rPr>
              <a:t>noe</a:t>
            </a:r>
            <a:r>
              <a:rPr lang="en-US" sz="2500" b="1" i="0" dirty="0">
                <a:effectLst/>
              </a:rPr>
              <a:t> du </a:t>
            </a:r>
            <a:r>
              <a:rPr lang="en-US" sz="2500" b="1" i="0" dirty="0" err="1">
                <a:effectLst/>
              </a:rPr>
              <a:t>eier</a:t>
            </a:r>
            <a:r>
              <a:rPr lang="en-US" sz="2500" b="1" i="0" dirty="0">
                <a:effectLst/>
              </a:rPr>
              <a:t> </a:t>
            </a:r>
            <a:r>
              <a:rPr lang="en-US" sz="2500" b="1" i="0" dirty="0" err="1">
                <a:effectLst/>
              </a:rPr>
              <a:t>uten</a:t>
            </a:r>
            <a:r>
              <a:rPr lang="en-US" sz="2500" b="1" i="0" dirty="0">
                <a:effectLst/>
              </a:rPr>
              <a:t> </a:t>
            </a:r>
            <a:r>
              <a:rPr lang="en-US" sz="2500" b="1" i="0" dirty="0" err="1">
                <a:effectLst/>
              </a:rPr>
              <a:t>grunnlag</a:t>
            </a:r>
            <a:r>
              <a:rPr lang="en-US" sz="2500" b="1" i="0" dirty="0">
                <a:effectLst/>
              </a:rPr>
              <a:t> </a:t>
            </a:r>
            <a:r>
              <a:rPr lang="en-US" sz="2500" b="1" i="0" dirty="0" err="1">
                <a:effectLst/>
              </a:rPr>
              <a:t>i</a:t>
            </a:r>
            <a:r>
              <a:rPr lang="en-US" sz="2500" b="1" i="0" dirty="0">
                <a:effectLst/>
              </a:rPr>
              <a:t> </a:t>
            </a:r>
            <a:r>
              <a:rPr lang="en-US" sz="2500" b="1" i="0" dirty="0" err="1">
                <a:effectLst/>
              </a:rPr>
              <a:t>lov</a:t>
            </a:r>
            <a:r>
              <a:rPr lang="en-US" sz="2500" b="1" i="0" dirty="0">
                <a:effectLst/>
              </a:rPr>
              <a:t>, </a:t>
            </a:r>
            <a:r>
              <a:rPr lang="en-US" sz="2500" b="1" i="0" dirty="0" err="1">
                <a:effectLst/>
              </a:rPr>
              <a:t>og</a:t>
            </a:r>
            <a:r>
              <a:rPr lang="en-US" sz="2500" b="1" i="0" dirty="0">
                <a:effectLst/>
              </a:rPr>
              <a:t> </a:t>
            </a:r>
            <a:r>
              <a:rPr lang="en-US" sz="2500" b="1" i="0" dirty="0" err="1">
                <a:effectLst/>
              </a:rPr>
              <a:t>uten</a:t>
            </a:r>
            <a:r>
              <a:rPr lang="en-US" sz="2500" b="1" i="0" dirty="0">
                <a:effectLst/>
              </a:rPr>
              <a:t> at det er </a:t>
            </a:r>
            <a:r>
              <a:rPr lang="en-US" sz="2500" b="1" i="0" dirty="0" err="1">
                <a:effectLst/>
              </a:rPr>
              <a:t>helt</a:t>
            </a:r>
            <a:r>
              <a:rPr lang="en-US" sz="2500" b="1" i="0" dirty="0">
                <a:effectLst/>
              </a:rPr>
              <a:t> </a:t>
            </a:r>
            <a:r>
              <a:rPr lang="en-US" sz="2500" b="1" i="0" dirty="0" err="1">
                <a:effectLst/>
              </a:rPr>
              <a:t>nødvendig</a:t>
            </a:r>
            <a:r>
              <a:rPr lang="en-US" sz="2500" b="1" i="0" dirty="0">
                <a:effectLst/>
              </a:rPr>
              <a:t> for å </a:t>
            </a:r>
            <a:r>
              <a:rPr lang="en-US" sz="2500" b="1" i="0" dirty="0" err="1">
                <a:effectLst/>
              </a:rPr>
              <a:t>sikre</a:t>
            </a:r>
            <a:r>
              <a:rPr lang="en-US" sz="2500" b="1" i="0" dirty="0">
                <a:effectLst/>
              </a:rPr>
              <a:t> </a:t>
            </a:r>
            <a:r>
              <a:rPr lang="en-US" sz="2500" b="1" i="0" dirty="0" err="1">
                <a:effectLst/>
              </a:rPr>
              <a:t>andre</a:t>
            </a:r>
            <a:r>
              <a:rPr lang="en-US" sz="2500" b="1" i="0" dirty="0">
                <a:effectLst/>
              </a:rPr>
              <a:t> </a:t>
            </a:r>
            <a:r>
              <a:rPr lang="en-US" sz="2500" b="1" i="0" dirty="0" err="1">
                <a:effectLst/>
              </a:rPr>
              <a:t>rettigheter</a:t>
            </a:r>
            <a:r>
              <a:rPr lang="en-US" sz="2500" b="1" i="0" dirty="0">
                <a:effectLst/>
              </a:rPr>
              <a:t>. I </a:t>
            </a:r>
            <a:r>
              <a:rPr lang="en-US" sz="2500" b="1" i="0" dirty="0" err="1">
                <a:effectLst/>
              </a:rPr>
              <a:t>tillegg</a:t>
            </a:r>
            <a:r>
              <a:rPr lang="en-US" sz="2500" b="1" i="0" dirty="0">
                <a:effectLst/>
              </a:rPr>
              <a:t> </a:t>
            </a:r>
            <a:r>
              <a:rPr lang="en-US" sz="2500" b="1" i="0" dirty="0" err="1">
                <a:effectLst/>
              </a:rPr>
              <a:t>må</a:t>
            </a:r>
            <a:r>
              <a:rPr lang="en-US" sz="2500" b="1" i="0" dirty="0">
                <a:effectLst/>
              </a:rPr>
              <a:t> </a:t>
            </a:r>
            <a:r>
              <a:rPr lang="en-US" sz="2500" b="1" i="0" dirty="0" err="1">
                <a:effectLst/>
              </a:rPr>
              <a:t>staten</a:t>
            </a:r>
            <a:r>
              <a:rPr lang="en-US" sz="2500" b="1" i="0" dirty="0">
                <a:effectLst/>
              </a:rPr>
              <a:t> </a:t>
            </a:r>
            <a:r>
              <a:rPr lang="en-US" sz="2500" b="1" i="0" dirty="0" err="1">
                <a:effectLst/>
              </a:rPr>
              <a:t>beskytte</a:t>
            </a:r>
            <a:r>
              <a:rPr lang="en-US" sz="2500" b="1" i="0" dirty="0">
                <a:effectLst/>
              </a:rPr>
              <a:t> deg mot at </a:t>
            </a:r>
            <a:r>
              <a:rPr lang="en-US" sz="2500" b="1" i="0" dirty="0" err="1">
                <a:effectLst/>
              </a:rPr>
              <a:t>andre</a:t>
            </a:r>
            <a:r>
              <a:rPr lang="en-US" sz="2500" b="1" i="0" dirty="0">
                <a:effectLst/>
              </a:rPr>
              <a:t> tar </a:t>
            </a:r>
            <a:r>
              <a:rPr lang="en-US" sz="2500" b="1" i="0" dirty="0" err="1">
                <a:effectLst/>
              </a:rPr>
              <a:t>fra</a:t>
            </a:r>
            <a:r>
              <a:rPr lang="en-US" sz="2500" b="1" i="0" dirty="0">
                <a:effectLst/>
              </a:rPr>
              <a:t> deg </a:t>
            </a:r>
            <a:r>
              <a:rPr lang="en-US" sz="2500" b="1" i="0" dirty="0" err="1">
                <a:effectLst/>
              </a:rPr>
              <a:t>eiendommen</a:t>
            </a:r>
            <a:r>
              <a:rPr lang="en-US" sz="2500" b="1" i="0" dirty="0">
                <a:effectLst/>
              </a:rPr>
              <a:t> din.</a:t>
            </a:r>
            <a:br>
              <a:rPr lang="en-US" sz="2500" b="1" i="0" dirty="0">
                <a:effectLst/>
              </a:rPr>
            </a:br>
            <a:endParaRPr lang="en-US" sz="2500" b="1" dirty="0"/>
          </a:p>
        </p:txBody>
      </p:sp>
      <p:pic>
        <p:nvPicPr>
          <p:cNvPr id="5" name="Plassholder for innhold 4">
            <a:extLst>
              <a:ext uri="{FF2B5EF4-FFF2-40B4-BE49-F238E27FC236}">
                <a16:creationId xmlns:a16="http://schemas.microsoft.com/office/drawing/2014/main" id="{87E5F144-4FB7-46B0-B1ED-6699511D2E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60318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2D88311-B7F3-4399-8DBC-8EBB1FD747AB}"/>
              </a:ext>
            </a:extLst>
          </p:cNvPr>
          <p:cNvSpPr>
            <a:spLocks noGrp="1"/>
          </p:cNvSpPr>
          <p:nvPr>
            <p:ph type="title"/>
          </p:nvPr>
        </p:nvSpPr>
        <p:spPr>
          <a:xfrm>
            <a:off x="7604233" y="1133865"/>
            <a:ext cx="3973385" cy="3692028"/>
          </a:xfrm>
          <a:noFill/>
        </p:spPr>
        <p:txBody>
          <a:bodyPr vert="horz" lIns="91440" tIns="45720" rIns="91440" bIns="45720" rtlCol="0" anchor="b">
            <a:normAutofit/>
          </a:bodyPr>
          <a:lstStyle/>
          <a:p>
            <a:pPr algn="just"/>
            <a:r>
              <a:rPr lang="en-US" sz="2900" b="1" i="0" dirty="0">
                <a:effectLst/>
              </a:rPr>
              <a:t>ARTIKKEL 18: Alle er </a:t>
            </a:r>
            <a:r>
              <a:rPr lang="en-US" sz="2900" b="1" i="0" dirty="0" err="1">
                <a:effectLst/>
              </a:rPr>
              <a:t>frie</a:t>
            </a:r>
            <a:r>
              <a:rPr lang="en-US" sz="2900" b="1" i="0" dirty="0">
                <a:effectLst/>
              </a:rPr>
              <a:t> </a:t>
            </a:r>
            <a:r>
              <a:rPr lang="en-US" sz="2900" b="1" i="0" dirty="0" err="1">
                <a:effectLst/>
              </a:rPr>
              <a:t>til</a:t>
            </a:r>
            <a:r>
              <a:rPr lang="en-US" sz="2900" b="1" i="0" dirty="0">
                <a:effectLst/>
              </a:rPr>
              <a:t> å </a:t>
            </a:r>
            <a:r>
              <a:rPr lang="en-US" sz="2900" b="1" i="0" dirty="0" err="1">
                <a:effectLst/>
              </a:rPr>
              <a:t>velge</a:t>
            </a:r>
            <a:r>
              <a:rPr lang="en-US" sz="2900" b="1" i="0" dirty="0">
                <a:effectLst/>
              </a:rPr>
              <a:t> å </a:t>
            </a:r>
            <a:r>
              <a:rPr lang="en-US" sz="2900" b="1" i="0" dirty="0" err="1">
                <a:effectLst/>
              </a:rPr>
              <a:t>utøve</a:t>
            </a:r>
            <a:r>
              <a:rPr lang="en-US" sz="2900" b="1" i="0" dirty="0">
                <a:effectLst/>
              </a:rPr>
              <a:t> sin religion, </a:t>
            </a:r>
            <a:r>
              <a:rPr lang="en-US" sz="2900" b="1" i="0" dirty="0" err="1">
                <a:effectLst/>
              </a:rPr>
              <a:t>eller</a:t>
            </a:r>
            <a:r>
              <a:rPr lang="en-US" sz="2900" b="1" i="0" dirty="0">
                <a:effectLst/>
              </a:rPr>
              <a:t> </a:t>
            </a:r>
            <a:r>
              <a:rPr lang="en-US" sz="2900" b="1" i="0" dirty="0" err="1">
                <a:effectLst/>
              </a:rPr>
              <a:t>til</a:t>
            </a:r>
            <a:r>
              <a:rPr lang="en-US" sz="2900" b="1" i="0" dirty="0">
                <a:effectLst/>
              </a:rPr>
              <a:t> </a:t>
            </a:r>
            <a:r>
              <a:rPr lang="en-US" sz="2900" b="1" i="0" dirty="0" err="1">
                <a:effectLst/>
              </a:rPr>
              <a:t>ikke</a:t>
            </a:r>
            <a:r>
              <a:rPr lang="en-US" sz="2900" b="1" i="0" dirty="0">
                <a:effectLst/>
              </a:rPr>
              <a:t> å ha </a:t>
            </a:r>
            <a:r>
              <a:rPr lang="en-US" sz="2900" b="1" i="0" dirty="0" err="1">
                <a:effectLst/>
              </a:rPr>
              <a:t>noen</a:t>
            </a:r>
            <a:r>
              <a:rPr lang="en-US" sz="2900" b="1" i="0" dirty="0">
                <a:effectLst/>
              </a:rPr>
              <a:t> religion </a:t>
            </a:r>
            <a:r>
              <a:rPr lang="en-US" sz="2900" b="1" i="0" dirty="0" err="1">
                <a:effectLst/>
              </a:rPr>
              <a:t>i</a:t>
            </a:r>
            <a:r>
              <a:rPr lang="en-US" sz="2900" b="1" i="0" dirty="0">
                <a:effectLst/>
              </a:rPr>
              <a:t> det hele tatt, </a:t>
            </a:r>
            <a:r>
              <a:rPr lang="en-US" sz="2900" b="1" i="0" dirty="0" err="1">
                <a:effectLst/>
              </a:rPr>
              <a:t>og</a:t>
            </a:r>
            <a:r>
              <a:rPr lang="en-US" sz="2900" b="1" i="0" dirty="0">
                <a:effectLst/>
              </a:rPr>
              <a:t> </a:t>
            </a:r>
            <a:r>
              <a:rPr lang="en-US" sz="2900" b="1" i="0" dirty="0" err="1">
                <a:effectLst/>
              </a:rPr>
              <a:t>til</a:t>
            </a:r>
            <a:r>
              <a:rPr lang="en-US" sz="2900" b="1" i="0" dirty="0">
                <a:effectLst/>
              </a:rPr>
              <a:t> å </a:t>
            </a:r>
            <a:r>
              <a:rPr lang="en-US" sz="2900" b="1" i="0" dirty="0" err="1">
                <a:effectLst/>
              </a:rPr>
              <a:t>skifte</a:t>
            </a:r>
            <a:r>
              <a:rPr lang="en-US" sz="2900" b="1" i="0" dirty="0">
                <a:effectLst/>
              </a:rPr>
              <a:t> religion </a:t>
            </a:r>
            <a:r>
              <a:rPr lang="en-US" sz="2900" b="1" i="0" dirty="0" err="1">
                <a:effectLst/>
              </a:rPr>
              <a:t>hvis</a:t>
            </a:r>
            <a:r>
              <a:rPr lang="en-US" sz="2900" b="1" i="0" dirty="0">
                <a:effectLst/>
              </a:rPr>
              <a:t> de </a:t>
            </a:r>
            <a:r>
              <a:rPr lang="en-US" sz="2900" b="1" i="0" dirty="0" err="1">
                <a:effectLst/>
              </a:rPr>
              <a:t>ønsker</a:t>
            </a:r>
            <a:r>
              <a:rPr lang="en-US" sz="2900" b="1" i="0" dirty="0">
                <a:effectLst/>
              </a:rPr>
              <a:t> det.</a:t>
            </a:r>
            <a:br>
              <a:rPr lang="en-US" sz="2900" b="0" i="0" dirty="0">
                <a:effectLst/>
              </a:rPr>
            </a:br>
            <a:endParaRPr lang="en-US" sz="2900" dirty="0"/>
          </a:p>
        </p:txBody>
      </p:sp>
      <p:pic>
        <p:nvPicPr>
          <p:cNvPr id="5" name="Plassholder for innhold 4" descr="Et bilde som inneholder tekst&#10;&#10;Automatisk generert beskrivelse">
            <a:extLst>
              <a:ext uri="{FF2B5EF4-FFF2-40B4-BE49-F238E27FC236}">
                <a16:creationId xmlns:a16="http://schemas.microsoft.com/office/drawing/2014/main" id="{358BAF37-F117-4736-AC8B-28531517F26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387038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1E4C3D1-E24F-43E1-B860-D35385B8998A}"/>
              </a:ext>
            </a:extLst>
          </p:cNvPr>
          <p:cNvSpPr>
            <a:spLocks noGrp="1"/>
          </p:cNvSpPr>
          <p:nvPr>
            <p:ph type="title"/>
          </p:nvPr>
        </p:nvSpPr>
        <p:spPr>
          <a:xfrm>
            <a:off x="7678357" y="1431815"/>
            <a:ext cx="3973385" cy="3692028"/>
          </a:xfrm>
          <a:noFill/>
        </p:spPr>
        <p:txBody>
          <a:bodyPr vert="horz" lIns="91440" tIns="45720" rIns="91440" bIns="45720" rtlCol="0" anchor="b">
            <a:normAutofit/>
          </a:bodyPr>
          <a:lstStyle/>
          <a:p>
            <a:pPr algn="just"/>
            <a:r>
              <a:rPr lang="en-US" sz="2500" b="1" i="0" dirty="0">
                <a:effectLst/>
              </a:rPr>
              <a:t>ARTIKKEL 19: Alle </a:t>
            </a:r>
            <a:r>
              <a:rPr lang="en-US" sz="2500" b="1" i="0" dirty="0" err="1">
                <a:effectLst/>
              </a:rPr>
              <a:t>har</a:t>
            </a:r>
            <a:r>
              <a:rPr lang="en-US" sz="2500" b="1" i="0" dirty="0">
                <a:effectLst/>
              </a:rPr>
              <a:t> </a:t>
            </a:r>
            <a:r>
              <a:rPr lang="en-US" sz="2500" b="1" i="0" dirty="0" err="1">
                <a:effectLst/>
              </a:rPr>
              <a:t>rett</a:t>
            </a:r>
            <a:r>
              <a:rPr lang="en-US" sz="2500" b="1" i="0" dirty="0">
                <a:effectLst/>
              </a:rPr>
              <a:t> </a:t>
            </a:r>
            <a:r>
              <a:rPr lang="en-US" sz="2500" b="1" i="0" dirty="0" err="1">
                <a:effectLst/>
              </a:rPr>
              <a:t>til</a:t>
            </a:r>
            <a:r>
              <a:rPr lang="en-US" sz="2500" b="1" i="0" dirty="0">
                <a:effectLst/>
              </a:rPr>
              <a:t> å ha sin </a:t>
            </a:r>
            <a:r>
              <a:rPr lang="en-US" sz="2500" b="1" i="0" dirty="0" err="1">
                <a:effectLst/>
              </a:rPr>
              <a:t>egen</a:t>
            </a:r>
            <a:r>
              <a:rPr lang="en-US" sz="2500" b="1" i="0" dirty="0">
                <a:effectLst/>
              </a:rPr>
              <a:t> </a:t>
            </a:r>
            <a:r>
              <a:rPr lang="en-US" sz="2500" b="1" i="0" dirty="0" err="1">
                <a:effectLst/>
              </a:rPr>
              <a:t>mening</a:t>
            </a:r>
            <a:r>
              <a:rPr lang="en-US" sz="2500" b="1" i="0" dirty="0">
                <a:effectLst/>
              </a:rPr>
              <a:t>, </a:t>
            </a:r>
            <a:r>
              <a:rPr lang="en-US" sz="2500" b="1" i="0" dirty="0" err="1">
                <a:effectLst/>
              </a:rPr>
              <a:t>si</a:t>
            </a:r>
            <a:r>
              <a:rPr lang="en-US" sz="2500" b="1" i="0" dirty="0">
                <a:effectLst/>
              </a:rPr>
              <a:t> </a:t>
            </a:r>
            <a:r>
              <a:rPr lang="en-US" sz="2500" b="1" i="0" dirty="0" err="1">
                <a:effectLst/>
              </a:rPr>
              <a:t>hva</a:t>
            </a:r>
            <a:br>
              <a:rPr lang="en-US" sz="2500" b="1" i="0" dirty="0">
                <a:effectLst/>
              </a:rPr>
            </a:br>
            <a:r>
              <a:rPr lang="en-US" sz="2500" b="1" i="0" dirty="0">
                <a:effectLst/>
              </a:rPr>
              <a:t>de </a:t>
            </a:r>
            <a:r>
              <a:rPr lang="en-US" sz="2500" b="1" i="0" dirty="0" err="1">
                <a:effectLst/>
              </a:rPr>
              <a:t>tenker</a:t>
            </a:r>
            <a:r>
              <a:rPr lang="en-US" sz="2500" b="1" i="0" dirty="0">
                <a:effectLst/>
              </a:rPr>
              <a:t> </a:t>
            </a:r>
            <a:r>
              <a:rPr lang="en-US" sz="2500" b="1" i="0" dirty="0" err="1">
                <a:effectLst/>
              </a:rPr>
              <a:t>og</a:t>
            </a:r>
            <a:r>
              <a:rPr lang="en-US" sz="2500" b="1" i="0" dirty="0">
                <a:effectLst/>
              </a:rPr>
              <a:t> </a:t>
            </a:r>
            <a:r>
              <a:rPr lang="en-US" sz="2500" b="1" i="0" dirty="0" err="1">
                <a:effectLst/>
              </a:rPr>
              <a:t>til</a:t>
            </a:r>
            <a:r>
              <a:rPr lang="en-US" sz="2500" b="1" i="0" dirty="0">
                <a:effectLst/>
              </a:rPr>
              <a:t> å </a:t>
            </a:r>
            <a:r>
              <a:rPr lang="en-US" sz="2500" b="1" i="0" dirty="0" err="1">
                <a:effectLst/>
              </a:rPr>
              <a:t>utveksle</a:t>
            </a:r>
            <a:r>
              <a:rPr lang="en-US" sz="2500" b="1" i="0" dirty="0">
                <a:effectLst/>
              </a:rPr>
              <a:t> </a:t>
            </a:r>
            <a:r>
              <a:rPr lang="en-US" sz="2500" b="1" i="0" dirty="0" err="1">
                <a:effectLst/>
              </a:rPr>
              <a:t>informasjon</a:t>
            </a:r>
            <a:r>
              <a:rPr lang="en-US" sz="2500" b="1" i="0" dirty="0">
                <a:effectLst/>
              </a:rPr>
              <a:t> </a:t>
            </a:r>
            <a:r>
              <a:rPr lang="en-US" sz="2500" b="1" i="0" dirty="0" err="1">
                <a:effectLst/>
              </a:rPr>
              <a:t>og</a:t>
            </a:r>
            <a:r>
              <a:rPr lang="en-US" sz="2500" b="1" i="0" dirty="0">
                <a:effectLst/>
              </a:rPr>
              <a:t> </a:t>
            </a:r>
            <a:r>
              <a:rPr lang="en-US" sz="2500" b="1" i="0" dirty="0" err="1">
                <a:effectLst/>
              </a:rPr>
              <a:t>idéer</a:t>
            </a:r>
            <a:r>
              <a:rPr lang="en-US" sz="2500" b="1" i="0" dirty="0">
                <a:effectLst/>
              </a:rPr>
              <a:t> med </a:t>
            </a:r>
            <a:r>
              <a:rPr lang="en-US" sz="2500" b="1" i="0" dirty="0" err="1">
                <a:effectLst/>
              </a:rPr>
              <a:t>andre</a:t>
            </a:r>
            <a:r>
              <a:rPr lang="en-US" sz="2500" b="1" i="0" dirty="0">
                <a:effectLst/>
              </a:rPr>
              <a:t>. Du </a:t>
            </a:r>
            <a:r>
              <a:rPr lang="en-US" sz="2500" b="1" i="0" dirty="0" err="1">
                <a:effectLst/>
              </a:rPr>
              <a:t>kan</a:t>
            </a:r>
            <a:r>
              <a:rPr lang="en-US" sz="2500" b="1" i="0" dirty="0">
                <a:effectLst/>
              </a:rPr>
              <a:t> </a:t>
            </a:r>
            <a:r>
              <a:rPr lang="en-US" sz="2500" b="1" i="0" dirty="0" err="1">
                <a:effectLst/>
              </a:rPr>
              <a:t>si</a:t>
            </a:r>
            <a:r>
              <a:rPr lang="en-US" sz="2500" b="1" i="0" dirty="0">
                <a:effectLst/>
              </a:rPr>
              <a:t> </a:t>
            </a:r>
            <a:r>
              <a:rPr lang="en-US" sz="2500" b="1" i="0" dirty="0" err="1">
                <a:effectLst/>
              </a:rPr>
              <a:t>hva</a:t>
            </a:r>
            <a:r>
              <a:rPr lang="en-US" sz="2500" b="1" i="0" dirty="0">
                <a:effectLst/>
              </a:rPr>
              <a:t> </a:t>
            </a:r>
            <a:r>
              <a:rPr lang="en-US" sz="2500" b="1" i="0" dirty="0" err="1">
                <a:effectLst/>
              </a:rPr>
              <a:t>som</a:t>
            </a:r>
            <a:r>
              <a:rPr lang="en-US" sz="2500" b="1" i="0" dirty="0">
                <a:effectLst/>
              </a:rPr>
              <a:t> </a:t>
            </a:r>
            <a:r>
              <a:rPr lang="en-US" sz="2500" b="1" i="0" dirty="0" err="1">
                <a:effectLst/>
              </a:rPr>
              <a:t>helst</a:t>
            </a:r>
            <a:r>
              <a:rPr lang="en-US" sz="2500" b="1" i="0" dirty="0">
                <a:effectLst/>
              </a:rPr>
              <a:t>, </a:t>
            </a:r>
            <a:r>
              <a:rPr lang="en-US" sz="2500" b="1" i="0" dirty="0" err="1">
                <a:effectLst/>
              </a:rPr>
              <a:t>så</a:t>
            </a:r>
            <a:r>
              <a:rPr lang="en-US" sz="2500" b="1" i="0" dirty="0">
                <a:effectLst/>
              </a:rPr>
              <a:t> </a:t>
            </a:r>
            <a:r>
              <a:rPr lang="en-US" sz="2500" b="1" i="0" dirty="0" err="1">
                <a:effectLst/>
              </a:rPr>
              <a:t>lenge</a:t>
            </a:r>
            <a:r>
              <a:rPr lang="en-US" sz="2500" b="1" i="0" dirty="0">
                <a:effectLst/>
              </a:rPr>
              <a:t> du </a:t>
            </a:r>
            <a:r>
              <a:rPr lang="en-US" sz="2500" b="1" i="0" dirty="0" err="1">
                <a:effectLst/>
              </a:rPr>
              <a:t>ikke</a:t>
            </a:r>
            <a:r>
              <a:rPr lang="en-US" sz="2500" b="1" i="0" dirty="0">
                <a:effectLst/>
              </a:rPr>
              <a:t> </a:t>
            </a:r>
            <a:r>
              <a:rPr lang="en-US" sz="2500" b="1" i="0" dirty="0" err="1">
                <a:effectLst/>
              </a:rPr>
              <a:t>gjør</a:t>
            </a:r>
            <a:r>
              <a:rPr lang="en-US" sz="2500" b="1" i="0" dirty="0">
                <a:effectLst/>
              </a:rPr>
              <a:t> det </a:t>
            </a:r>
            <a:r>
              <a:rPr lang="en-US" sz="2500" b="1" i="0" dirty="0" err="1">
                <a:effectLst/>
              </a:rPr>
              <a:t>på</a:t>
            </a:r>
            <a:r>
              <a:rPr lang="en-US" sz="2500" b="1" i="0" dirty="0">
                <a:effectLst/>
              </a:rPr>
              <a:t> </a:t>
            </a:r>
            <a:r>
              <a:rPr lang="en-US" sz="2500" b="1" i="0" dirty="0" err="1">
                <a:effectLst/>
              </a:rPr>
              <a:t>en</a:t>
            </a:r>
            <a:r>
              <a:rPr lang="en-US" sz="2500" b="1" i="0" dirty="0">
                <a:effectLst/>
              </a:rPr>
              <a:t> </a:t>
            </a:r>
            <a:r>
              <a:rPr lang="en-US" sz="2500" b="1" i="0" dirty="0" err="1">
                <a:effectLst/>
              </a:rPr>
              <a:t>måte</a:t>
            </a:r>
            <a:r>
              <a:rPr lang="en-US" sz="2500" b="1" i="0" dirty="0">
                <a:effectLst/>
              </a:rPr>
              <a:t> </a:t>
            </a:r>
            <a:r>
              <a:rPr lang="en-US" sz="2500" b="1" i="0" dirty="0" err="1">
                <a:effectLst/>
              </a:rPr>
              <a:t>som</a:t>
            </a:r>
            <a:br>
              <a:rPr lang="en-US" sz="2500" b="1" i="0" dirty="0">
                <a:effectLst/>
              </a:rPr>
            </a:br>
            <a:r>
              <a:rPr lang="en-US" sz="2500" b="1" i="0" dirty="0" err="1">
                <a:effectLst/>
              </a:rPr>
              <a:t>krenker</a:t>
            </a:r>
            <a:r>
              <a:rPr lang="en-US" sz="2500" b="1" i="0" dirty="0">
                <a:effectLst/>
              </a:rPr>
              <a:t> </a:t>
            </a:r>
            <a:r>
              <a:rPr lang="en-US" sz="2500" b="1" i="0" dirty="0" err="1">
                <a:effectLst/>
              </a:rPr>
              <a:t>andres</a:t>
            </a:r>
            <a:r>
              <a:rPr lang="en-US" sz="2500" b="1" i="0" dirty="0">
                <a:effectLst/>
              </a:rPr>
              <a:t> </a:t>
            </a:r>
            <a:r>
              <a:rPr lang="en-US" sz="2500" b="1" i="0" dirty="0" err="1">
                <a:effectLst/>
              </a:rPr>
              <a:t>menneskerettigheter</a:t>
            </a:r>
            <a:r>
              <a:rPr lang="en-US" sz="2500" b="1" i="0" dirty="0">
                <a:effectLst/>
              </a:rPr>
              <a:t>.</a:t>
            </a:r>
            <a:br>
              <a:rPr lang="en-US" sz="2500" b="1" i="0" dirty="0">
                <a:effectLst/>
              </a:rPr>
            </a:br>
            <a:endParaRPr lang="en-US" sz="2500" b="1" dirty="0"/>
          </a:p>
        </p:txBody>
      </p:sp>
      <p:pic>
        <p:nvPicPr>
          <p:cNvPr id="5" name="Plassholder for innhold 4" descr="Et bilde som inneholder tekst&#10;&#10;Automatisk generert beskrivelse">
            <a:extLst>
              <a:ext uri="{FF2B5EF4-FFF2-40B4-BE49-F238E27FC236}">
                <a16:creationId xmlns:a16="http://schemas.microsoft.com/office/drawing/2014/main" id="{E12FADD8-AC4D-448D-A147-F203F861DF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1903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065A9DD-F064-4BE4-9A61-E0958B890D40}"/>
              </a:ext>
            </a:extLst>
          </p:cNvPr>
          <p:cNvSpPr>
            <a:spLocks noGrp="1"/>
          </p:cNvSpPr>
          <p:nvPr>
            <p:ph type="title"/>
          </p:nvPr>
        </p:nvSpPr>
        <p:spPr>
          <a:xfrm>
            <a:off x="7380407" y="743447"/>
            <a:ext cx="4342406" cy="3910746"/>
          </a:xfrm>
          <a:noFill/>
        </p:spPr>
        <p:txBody>
          <a:bodyPr vert="horz" lIns="91440" tIns="45720" rIns="91440" bIns="45720" rtlCol="0" anchor="b">
            <a:normAutofit/>
          </a:bodyPr>
          <a:lstStyle/>
          <a:p>
            <a:pPr algn="just"/>
            <a:r>
              <a:rPr lang="en-US" sz="3300" b="1" i="0" dirty="0">
                <a:effectLst/>
              </a:rPr>
              <a:t>ARTIKKEL 2: Ingen </a:t>
            </a:r>
            <a:r>
              <a:rPr lang="en-US" sz="3300" b="1" i="0" dirty="0" err="1">
                <a:effectLst/>
              </a:rPr>
              <a:t>må</a:t>
            </a:r>
            <a:r>
              <a:rPr lang="en-US" sz="3300" b="1" i="0" dirty="0">
                <a:effectLst/>
              </a:rPr>
              <a:t> </a:t>
            </a:r>
            <a:r>
              <a:rPr lang="en-US" sz="3300" b="1" i="0" dirty="0" err="1">
                <a:effectLst/>
              </a:rPr>
              <a:t>bli</a:t>
            </a:r>
            <a:r>
              <a:rPr lang="en-US" sz="3300" b="1" i="0" dirty="0">
                <a:effectLst/>
              </a:rPr>
              <a:t> </a:t>
            </a:r>
            <a:r>
              <a:rPr lang="en-US" sz="3300" b="1" i="0" dirty="0" err="1">
                <a:effectLst/>
              </a:rPr>
              <a:t>diskriminert</a:t>
            </a:r>
            <a:r>
              <a:rPr lang="en-US" sz="3300" b="1" i="0" dirty="0">
                <a:effectLst/>
              </a:rPr>
              <a:t> </a:t>
            </a:r>
            <a:r>
              <a:rPr lang="en-US" sz="3300" b="1" i="0" dirty="0" err="1">
                <a:effectLst/>
              </a:rPr>
              <a:t>på</a:t>
            </a:r>
            <a:r>
              <a:rPr lang="en-US" sz="3300" b="1" i="0" dirty="0">
                <a:effectLst/>
              </a:rPr>
              <a:t> </a:t>
            </a:r>
            <a:r>
              <a:rPr lang="en-US" sz="3300" b="1" i="0" dirty="0" err="1">
                <a:effectLst/>
              </a:rPr>
              <a:t>grunn</a:t>
            </a:r>
            <a:r>
              <a:rPr lang="en-US" sz="3300" b="1" i="0" dirty="0">
                <a:effectLst/>
              </a:rPr>
              <a:t> av sin alder, religion, </a:t>
            </a:r>
            <a:r>
              <a:rPr lang="en-US" sz="3300" b="1" i="0" dirty="0" err="1">
                <a:effectLst/>
              </a:rPr>
              <a:t>kjønn</a:t>
            </a:r>
            <a:r>
              <a:rPr lang="en-US" sz="3300" b="1" i="0" dirty="0">
                <a:effectLst/>
              </a:rPr>
              <a:t>, </a:t>
            </a:r>
            <a:r>
              <a:rPr lang="en-US" sz="3300" b="1" i="0" dirty="0" err="1">
                <a:effectLst/>
              </a:rPr>
              <a:t>etnisitet</a:t>
            </a:r>
            <a:r>
              <a:rPr lang="en-US" sz="3300" b="1" i="0" dirty="0">
                <a:effectLst/>
              </a:rPr>
              <a:t>, </a:t>
            </a:r>
            <a:r>
              <a:rPr lang="en-US" sz="3300" b="1" i="0" dirty="0" err="1">
                <a:effectLst/>
              </a:rPr>
              <a:t>livssituasjon</a:t>
            </a:r>
            <a:r>
              <a:rPr lang="en-US" sz="3300" b="1" i="0" dirty="0">
                <a:effectLst/>
              </a:rPr>
              <a:t> </a:t>
            </a:r>
            <a:r>
              <a:rPr lang="en-US" sz="3300" b="1" i="0" dirty="0" err="1">
                <a:effectLst/>
              </a:rPr>
              <a:t>eller</a:t>
            </a:r>
            <a:r>
              <a:rPr lang="en-US" sz="3300" b="1" i="0" dirty="0">
                <a:effectLst/>
              </a:rPr>
              <a:t> </a:t>
            </a:r>
            <a:r>
              <a:rPr lang="en-US" sz="3300" b="1" i="0" dirty="0" err="1">
                <a:effectLst/>
              </a:rPr>
              <a:t>andre</a:t>
            </a:r>
            <a:r>
              <a:rPr lang="en-US" sz="3300" b="1" i="0" dirty="0">
                <a:effectLst/>
              </a:rPr>
              <a:t> forhold.</a:t>
            </a:r>
            <a:br>
              <a:rPr lang="en-US" sz="3300" b="0" i="0" dirty="0">
                <a:effectLst/>
              </a:rPr>
            </a:br>
            <a:endParaRPr lang="en-US" sz="3300" dirty="0"/>
          </a:p>
        </p:txBody>
      </p:sp>
      <p:pic>
        <p:nvPicPr>
          <p:cNvPr id="5" name="Plassholder for innhold 4" descr="Et bilde som inneholder tekst, blomst, plante, vektorgrafikk&#10;&#10;Automatisk generert beskrivelse">
            <a:extLst>
              <a:ext uri="{FF2B5EF4-FFF2-40B4-BE49-F238E27FC236}">
                <a16:creationId xmlns:a16="http://schemas.microsoft.com/office/drawing/2014/main" id="{2732230A-1D7C-4E52-A2EB-58F297A503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64" r="-1" b="1364"/>
          <a:stretch/>
        </p:blipFill>
        <p:spPr>
          <a:xfrm>
            <a:off x="20" y="10"/>
            <a:ext cx="6992881" cy="6857990"/>
          </a:xfrm>
          <a:prstGeom prst="rect">
            <a:avLst/>
          </a:prstGeom>
        </p:spPr>
      </p:pic>
    </p:spTree>
    <p:extLst>
      <p:ext uri="{BB962C8B-B14F-4D97-AF65-F5344CB8AC3E}">
        <p14:creationId xmlns:p14="http://schemas.microsoft.com/office/powerpoint/2010/main" val="409098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DE87390-13B8-44B0-91B0-4438BF4A1BA5}"/>
              </a:ext>
            </a:extLst>
          </p:cNvPr>
          <p:cNvSpPr>
            <a:spLocks noGrp="1"/>
          </p:cNvSpPr>
          <p:nvPr>
            <p:ph type="title"/>
          </p:nvPr>
        </p:nvSpPr>
        <p:spPr>
          <a:xfrm>
            <a:off x="7698906" y="1582986"/>
            <a:ext cx="3973385" cy="3692028"/>
          </a:xfrm>
          <a:noFill/>
        </p:spPr>
        <p:txBody>
          <a:bodyPr vert="horz" lIns="91440" tIns="45720" rIns="91440" bIns="45720" rtlCol="0" anchor="b">
            <a:normAutofit/>
          </a:bodyPr>
          <a:lstStyle/>
          <a:p>
            <a:pPr algn="just"/>
            <a:r>
              <a:rPr lang="en-US" sz="2500" b="1" i="0" dirty="0">
                <a:effectLst/>
              </a:rPr>
              <a:t>ARTIKKEL 20: Du </a:t>
            </a:r>
            <a:r>
              <a:rPr lang="en-US" sz="2500" b="1" i="0" dirty="0" err="1">
                <a:effectLst/>
              </a:rPr>
              <a:t>må</a:t>
            </a:r>
            <a:r>
              <a:rPr lang="en-US" sz="2500" b="1" i="0" dirty="0">
                <a:effectLst/>
              </a:rPr>
              <a:t> </a:t>
            </a:r>
            <a:r>
              <a:rPr lang="en-US" sz="2500" b="1" i="0" dirty="0" err="1">
                <a:effectLst/>
              </a:rPr>
              <a:t>ikke</a:t>
            </a:r>
            <a:r>
              <a:rPr lang="en-US" sz="2500" b="1" i="0" dirty="0">
                <a:effectLst/>
              </a:rPr>
              <a:t> </a:t>
            </a:r>
            <a:r>
              <a:rPr lang="en-US" sz="2500" b="1" i="0" dirty="0" err="1">
                <a:effectLst/>
              </a:rPr>
              <a:t>hindres</a:t>
            </a:r>
            <a:r>
              <a:rPr lang="en-US" sz="2500" b="1" i="0" dirty="0">
                <a:effectLst/>
              </a:rPr>
              <a:t> </a:t>
            </a:r>
            <a:r>
              <a:rPr lang="en-US" sz="2500" b="1" i="0" dirty="0" err="1">
                <a:effectLst/>
              </a:rPr>
              <a:t>i</a:t>
            </a:r>
            <a:r>
              <a:rPr lang="en-US" sz="2500" b="1" i="0" dirty="0">
                <a:effectLst/>
              </a:rPr>
              <a:t> å delta </a:t>
            </a:r>
            <a:r>
              <a:rPr lang="en-US" sz="2500" b="1" i="0" dirty="0" err="1">
                <a:effectLst/>
              </a:rPr>
              <a:t>i</a:t>
            </a:r>
            <a:r>
              <a:rPr lang="en-US" sz="2500" b="1" i="0" dirty="0">
                <a:effectLst/>
              </a:rPr>
              <a:t> </a:t>
            </a:r>
            <a:r>
              <a:rPr lang="en-US" sz="2500" b="1" i="0" dirty="0" err="1">
                <a:effectLst/>
              </a:rPr>
              <a:t>en</a:t>
            </a:r>
            <a:r>
              <a:rPr lang="en-US" sz="2500" b="1" i="0" dirty="0">
                <a:effectLst/>
              </a:rPr>
              <a:t> </a:t>
            </a:r>
            <a:r>
              <a:rPr lang="en-US" sz="2500" b="1" i="0" dirty="0" err="1">
                <a:effectLst/>
              </a:rPr>
              <a:t>demonstrasjon</a:t>
            </a:r>
            <a:r>
              <a:rPr lang="en-US" sz="2500" b="1" i="0" dirty="0">
                <a:effectLst/>
              </a:rPr>
              <a:t> </a:t>
            </a:r>
            <a:r>
              <a:rPr lang="en-US" sz="2500" b="1" i="0" dirty="0" err="1">
                <a:effectLst/>
              </a:rPr>
              <a:t>så</a:t>
            </a:r>
            <a:r>
              <a:rPr lang="en-US" sz="2500" b="1" i="0" dirty="0">
                <a:effectLst/>
              </a:rPr>
              <a:t> </a:t>
            </a:r>
            <a:r>
              <a:rPr lang="en-US" sz="2500" b="1" i="0" dirty="0" err="1">
                <a:effectLst/>
              </a:rPr>
              <a:t>lenge</a:t>
            </a:r>
            <a:r>
              <a:rPr lang="en-US" sz="2500" b="1" i="0" dirty="0">
                <a:effectLst/>
              </a:rPr>
              <a:t> det </a:t>
            </a:r>
            <a:r>
              <a:rPr lang="en-US" sz="2500" b="1" i="0" dirty="0" err="1">
                <a:effectLst/>
              </a:rPr>
              <a:t>ikke</a:t>
            </a:r>
            <a:r>
              <a:rPr lang="en-US" sz="2500" b="1" i="0" dirty="0">
                <a:effectLst/>
              </a:rPr>
              <a:t> setter folks </a:t>
            </a:r>
            <a:r>
              <a:rPr lang="en-US" sz="2500" b="1" i="0" dirty="0" err="1">
                <a:effectLst/>
              </a:rPr>
              <a:t>sikkerhet</a:t>
            </a:r>
            <a:r>
              <a:rPr lang="en-US" sz="2500" b="1" i="0" dirty="0">
                <a:effectLst/>
              </a:rPr>
              <a:t> </a:t>
            </a:r>
            <a:r>
              <a:rPr lang="en-US" sz="2500" b="1" i="0" dirty="0" err="1">
                <a:effectLst/>
              </a:rPr>
              <a:t>i</a:t>
            </a:r>
            <a:r>
              <a:rPr lang="en-US" sz="2500" b="1" i="0" dirty="0">
                <a:effectLst/>
              </a:rPr>
              <a:t> fare. Staten </a:t>
            </a:r>
            <a:r>
              <a:rPr lang="en-US" sz="2500" b="1" i="0" dirty="0" err="1">
                <a:effectLst/>
              </a:rPr>
              <a:t>skal</a:t>
            </a:r>
            <a:br>
              <a:rPr lang="en-US" sz="2500" b="1" i="0" dirty="0">
                <a:effectLst/>
              </a:rPr>
            </a:br>
            <a:r>
              <a:rPr lang="en-US" sz="2500" b="1" i="0" dirty="0">
                <a:effectLst/>
              </a:rPr>
              <a:t>heller </a:t>
            </a:r>
            <a:r>
              <a:rPr lang="en-US" sz="2500" b="1" i="0" dirty="0" err="1">
                <a:effectLst/>
              </a:rPr>
              <a:t>ikke</a:t>
            </a:r>
            <a:r>
              <a:rPr lang="en-US" sz="2500" b="1" i="0" dirty="0">
                <a:effectLst/>
              </a:rPr>
              <a:t> </a:t>
            </a:r>
            <a:r>
              <a:rPr lang="en-US" sz="2500" b="1" i="0" dirty="0" err="1">
                <a:effectLst/>
              </a:rPr>
              <a:t>blande</a:t>
            </a:r>
            <a:r>
              <a:rPr lang="en-US" sz="2500" b="1" i="0" dirty="0">
                <a:effectLst/>
              </a:rPr>
              <a:t> seg inn </a:t>
            </a:r>
            <a:r>
              <a:rPr lang="en-US" sz="2500" b="1" i="0" dirty="0" err="1">
                <a:effectLst/>
              </a:rPr>
              <a:t>i</a:t>
            </a:r>
            <a:r>
              <a:rPr lang="en-US" sz="2500" b="1" i="0" dirty="0">
                <a:effectLst/>
              </a:rPr>
              <a:t> </a:t>
            </a:r>
            <a:r>
              <a:rPr lang="en-US" sz="2500" b="1" i="0" dirty="0" err="1">
                <a:effectLst/>
              </a:rPr>
              <a:t>hvilke</a:t>
            </a:r>
            <a:r>
              <a:rPr lang="en-US" sz="2500" b="1" i="0" dirty="0">
                <a:effectLst/>
              </a:rPr>
              <a:t> </a:t>
            </a:r>
            <a:r>
              <a:rPr lang="en-US" sz="2500" b="1" i="0" dirty="0" err="1">
                <a:effectLst/>
              </a:rPr>
              <a:t>organisasjoner</a:t>
            </a:r>
            <a:r>
              <a:rPr lang="en-US" sz="2500" b="1" i="0" dirty="0">
                <a:effectLst/>
              </a:rPr>
              <a:t> </a:t>
            </a:r>
            <a:r>
              <a:rPr lang="en-US" sz="2500" b="1" i="0" dirty="0" err="1">
                <a:effectLst/>
              </a:rPr>
              <a:t>eller</a:t>
            </a:r>
            <a:r>
              <a:rPr lang="en-US" sz="2500" b="1" i="0" dirty="0">
                <a:effectLst/>
              </a:rPr>
              <a:t> </a:t>
            </a:r>
            <a:r>
              <a:rPr lang="en-US" sz="2500" b="1" i="0" dirty="0" err="1">
                <a:effectLst/>
              </a:rPr>
              <a:t>foreninger</a:t>
            </a:r>
            <a:r>
              <a:rPr lang="en-US" sz="2500" b="1" i="0" dirty="0">
                <a:effectLst/>
              </a:rPr>
              <a:t> du </a:t>
            </a:r>
            <a:r>
              <a:rPr lang="en-US" sz="2500" b="1" i="0" dirty="0" err="1">
                <a:effectLst/>
              </a:rPr>
              <a:t>tilhører</a:t>
            </a:r>
            <a:r>
              <a:rPr lang="en-US" sz="2500" b="1" i="0" dirty="0">
                <a:effectLst/>
              </a:rPr>
              <a:t>, </a:t>
            </a:r>
            <a:r>
              <a:rPr lang="en-US" sz="2500" b="1" i="0" dirty="0" err="1">
                <a:effectLst/>
              </a:rPr>
              <a:t>så</a:t>
            </a:r>
            <a:r>
              <a:rPr lang="en-US" sz="2500" b="1" i="0" dirty="0">
                <a:effectLst/>
              </a:rPr>
              <a:t> </a:t>
            </a:r>
            <a:r>
              <a:rPr lang="en-US" sz="2500" b="1" i="0" dirty="0" err="1">
                <a:effectLst/>
              </a:rPr>
              <a:t>lenge</a:t>
            </a:r>
            <a:r>
              <a:rPr lang="en-US" sz="2500" b="1" i="0" dirty="0">
                <a:effectLst/>
              </a:rPr>
              <a:t> de er </a:t>
            </a:r>
            <a:r>
              <a:rPr lang="en-US" sz="2500" b="1" i="0" dirty="0" err="1">
                <a:effectLst/>
              </a:rPr>
              <a:t>lovlige</a:t>
            </a:r>
            <a:r>
              <a:rPr lang="en-US" sz="2500" b="1" i="0" dirty="0">
                <a:effectLst/>
              </a:rPr>
              <a:t>.</a:t>
            </a:r>
            <a:br>
              <a:rPr lang="en-US" sz="2500" b="1" i="0" dirty="0">
                <a:effectLst/>
              </a:rPr>
            </a:br>
            <a:endParaRPr lang="en-US" sz="2500" b="1" dirty="0"/>
          </a:p>
        </p:txBody>
      </p:sp>
      <p:pic>
        <p:nvPicPr>
          <p:cNvPr id="5" name="Plassholder for innhold 4" descr="Et bilde som inneholder tekst&#10;&#10;Automatisk generert beskrivelse">
            <a:extLst>
              <a:ext uri="{FF2B5EF4-FFF2-40B4-BE49-F238E27FC236}">
                <a16:creationId xmlns:a16="http://schemas.microsoft.com/office/drawing/2014/main" id="{1134D3A3-7533-4908-BB47-38AD538FBE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82653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82BC7C2-3D3B-432C-A059-B6C20F5630F6}"/>
              </a:ext>
            </a:extLst>
          </p:cNvPr>
          <p:cNvSpPr>
            <a:spLocks noGrp="1"/>
          </p:cNvSpPr>
          <p:nvPr>
            <p:ph type="title"/>
          </p:nvPr>
        </p:nvSpPr>
        <p:spPr>
          <a:xfrm>
            <a:off x="7604233" y="1267429"/>
            <a:ext cx="3973385" cy="3692028"/>
          </a:xfrm>
          <a:noFill/>
        </p:spPr>
        <p:txBody>
          <a:bodyPr vert="horz" lIns="91440" tIns="45720" rIns="91440" bIns="45720" rtlCol="0" anchor="b">
            <a:normAutofit/>
          </a:bodyPr>
          <a:lstStyle/>
          <a:p>
            <a:pPr algn="just"/>
            <a:r>
              <a:rPr lang="en-US" sz="2100" b="1" i="0" dirty="0">
                <a:effectLst/>
              </a:rPr>
              <a:t>ARTIKKEL 21: Din </a:t>
            </a:r>
            <a:r>
              <a:rPr lang="en-US" sz="2100" b="1" i="0" dirty="0" err="1">
                <a:effectLst/>
              </a:rPr>
              <a:t>mening</a:t>
            </a:r>
            <a:r>
              <a:rPr lang="en-US" sz="2100" b="1" i="0" dirty="0">
                <a:effectLst/>
              </a:rPr>
              <a:t> </a:t>
            </a:r>
            <a:r>
              <a:rPr lang="en-US" sz="2100" b="1" i="0" dirty="0" err="1">
                <a:effectLst/>
              </a:rPr>
              <a:t>må</a:t>
            </a:r>
            <a:r>
              <a:rPr lang="en-US" sz="2100" b="1" i="0" dirty="0">
                <a:effectLst/>
              </a:rPr>
              <a:t> </a:t>
            </a:r>
            <a:r>
              <a:rPr lang="en-US" sz="2100" b="1" i="0" dirty="0" err="1">
                <a:effectLst/>
              </a:rPr>
              <a:t>bli</a:t>
            </a:r>
            <a:r>
              <a:rPr lang="en-US" sz="2100" b="1" i="0" dirty="0">
                <a:effectLst/>
              </a:rPr>
              <a:t> </a:t>
            </a:r>
            <a:r>
              <a:rPr lang="en-US" sz="2100" b="1" i="0" dirty="0" err="1">
                <a:effectLst/>
              </a:rPr>
              <a:t>hørt</a:t>
            </a:r>
            <a:r>
              <a:rPr lang="en-US" sz="2100" b="1" i="0" dirty="0">
                <a:effectLst/>
              </a:rPr>
              <a:t> </a:t>
            </a:r>
            <a:r>
              <a:rPr lang="en-US" sz="2100" b="1" i="0" dirty="0" err="1">
                <a:effectLst/>
              </a:rPr>
              <a:t>når</a:t>
            </a:r>
            <a:r>
              <a:rPr lang="en-US" sz="2100" b="1" i="0" dirty="0">
                <a:effectLst/>
              </a:rPr>
              <a:t> det </a:t>
            </a:r>
            <a:r>
              <a:rPr lang="en-US" sz="2100" b="1" i="0" dirty="0" err="1">
                <a:effectLst/>
              </a:rPr>
              <a:t>bestemmes</a:t>
            </a:r>
            <a:r>
              <a:rPr lang="en-US" sz="2100" b="1" i="0" dirty="0">
                <a:effectLst/>
              </a:rPr>
              <a:t> over </a:t>
            </a:r>
            <a:r>
              <a:rPr lang="en-US" sz="2100" b="1" i="0" dirty="0" err="1">
                <a:effectLst/>
              </a:rPr>
              <a:t>hvordan</a:t>
            </a:r>
            <a:r>
              <a:rPr lang="en-US" sz="2100" b="1" i="0" dirty="0">
                <a:effectLst/>
              </a:rPr>
              <a:t> </a:t>
            </a:r>
            <a:r>
              <a:rPr lang="en-US" sz="2100" b="1" i="0" dirty="0" err="1">
                <a:effectLst/>
              </a:rPr>
              <a:t>landet</a:t>
            </a:r>
            <a:r>
              <a:rPr lang="en-US" sz="2100" b="1" i="0" dirty="0">
                <a:effectLst/>
              </a:rPr>
              <a:t> </a:t>
            </a:r>
            <a:r>
              <a:rPr lang="en-US" sz="2100" b="1" i="0" dirty="0" err="1">
                <a:effectLst/>
              </a:rPr>
              <a:t>eller</a:t>
            </a:r>
            <a:r>
              <a:rPr lang="en-US" sz="2100" b="1" i="0" dirty="0">
                <a:effectLst/>
              </a:rPr>
              <a:t> </a:t>
            </a:r>
            <a:r>
              <a:rPr lang="en-US" sz="2100" b="1" i="0" dirty="0" err="1">
                <a:effectLst/>
              </a:rPr>
              <a:t>lokalsamfunnet</a:t>
            </a:r>
            <a:r>
              <a:rPr lang="en-US" sz="2100" b="1" i="0" dirty="0">
                <a:effectLst/>
              </a:rPr>
              <a:t> </a:t>
            </a:r>
            <a:r>
              <a:rPr lang="en-US" sz="2100" b="1" i="0" dirty="0" err="1">
                <a:effectLst/>
              </a:rPr>
              <a:t>ditt</a:t>
            </a:r>
            <a:r>
              <a:rPr lang="en-US" sz="2100" b="1" i="0" dirty="0">
                <a:effectLst/>
              </a:rPr>
              <a:t> </a:t>
            </a:r>
            <a:r>
              <a:rPr lang="en-US" sz="2100" b="1" i="0" dirty="0" err="1">
                <a:effectLst/>
              </a:rPr>
              <a:t>skal</a:t>
            </a:r>
            <a:r>
              <a:rPr lang="en-US" sz="2100" b="1" i="0" dirty="0">
                <a:effectLst/>
              </a:rPr>
              <a:t> </a:t>
            </a:r>
            <a:r>
              <a:rPr lang="en-US" sz="2100" b="1" i="0" dirty="0" err="1">
                <a:effectLst/>
              </a:rPr>
              <a:t>funke</a:t>
            </a:r>
            <a:r>
              <a:rPr lang="en-US" sz="2100" b="1" i="0" dirty="0">
                <a:effectLst/>
              </a:rPr>
              <a:t>. Alle </a:t>
            </a:r>
            <a:r>
              <a:rPr lang="en-US" sz="2100" b="1" i="0" dirty="0" err="1">
                <a:effectLst/>
              </a:rPr>
              <a:t>skal</a:t>
            </a:r>
            <a:r>
              <a:rPr lang="en-US" sz="2100" b="1" i="0" dirty="0">
                <a:effectLst/>
              </a:rPr>
              <a:t> </a:t>
            </a:r>
            <a:r>
              <a:rPr lang="en-US" sz="2100" b="1" i="0" dirty="0" err="1">
                <a:effectLst/>
              </a:rPr>
              <a:t>også</a:t>
            </a:r>
            <a:r>
              <a:rPr lang="en-US" sz="2100" b="1" i="0" dirty="0">
                <a:effectLst/>
              </a:rPr>
              <a:t> ha </a:t>
            </a:r>
            <a:r>
              <a:rPr lang="en-US" sz="2100" b="1" i="0" dirty="0" err="1">
                <a:effectLst/>
              </a:rPr>
              <a:t>mulighet</a:t>
            </a:r>
            <a:r>
              <a:rPr lang="en-US" sz="2100" b="1" i="0" dirty="0">
                <a:effectLst/>
              </a:rPr>
              <a:t> </a:t>
            </a:r>
            <a:r>
              <a:rPr lang="en-US" sz="2100" b="1" i="0" dirty="0" err="1">
                <a:effectLst/>
              </a:rPr>
              <a:t>til</a:t>
            </a:r>
            <a:r>
              <a:rPr lang="en-US" sz="2100" b="1" i="0" dirty="0">
                <a:effectLst/>
              </a:rPr>
              <a:t> å </a:t>
            </a:r>
            <a:r>
              <a:rPr lang="en-US" sz="2100" b="1" i="0" dirty="0" err="1">
                <a:effectLst/>
              </a:rPr>
              <a:t>stille</a:t>
            </a:r>
            <a:r>
              <a:rPr lang="en-US" sz="2100" b="1" i="0" dirty="0">
                <a:effectLst/>
              </a:rPr>
              <a:t> </a:t>
            </a:r>
            <a:r>
              <a:rPr lang="en-US" sz="2100" b="1" i="0" dirty="0" err="1">
                <a:effectLst/>
              </a:rPr>
              <a:t>til</a:t>
            </a:r>
            <a:r>
              <a:rPr lang="en-US" sz="2100" b="1" i="0" dirty="0">
                <a:effectLst/>
              </a:rPr>
              <a:t> </a:t>
            </a:r>
            <a:r>
              <a:rPr lang="en-US" sz="2100" b="1" i="0" dirty="0" err="1">
                <a:effectLst/>
              </a:rPr>
              <a:t>valg</a:t>
            </a:r>
            <a:r>
              <a:rPr lang="en-US" sz="2100" b="1" i="0" dirty="0">
                <a:effectLst/>
              </a:rPr>
              <a:t> </a:t>
            </a:r>
            <a:r>
              <a:rPr lang="en-US" sz="2100" b="1" i="0" dirty="0" err="1">
                <a:effectLst/>
              </a:rPr>
              <a:t>eller</a:t>
            </a:r>
            <a:r>
              <a:rPr lang="en-US" sz="2100" b="1" i="0" dirty="0">
                <a:effectLst/>
              </a:rPr>
              <a:t> </a:t>
            </a:r>
            <a:r>
              <a:rPr lang="en-US" sz="2100" b="1" i="0" dirty="0" err="1">
                <a:effectLst/>
              </a:rPr>
              <a:t>søke</a:t>
            </a:r>
            <a:r>
              <a:rPr lang="en-US" sz="2100" b="1" i="0" dirty="0">
                <a:effectLst/>
              </a:rPr>
              <a:t> </a:t>
            </a:r>
            <a:r>
              <a:rPr lang="en-US" sz="2100" b="1" i="0" dirty="0" err="1">
                <a:effectLst/>
              </a:rPr>
              <a:t>jobb</a:t>
            </a:r>
            <a:r>
              <a:rPr lang="en-US" sz="2100" b="1" i="0" dirty="0">
                <a:effectLst/>
              </a:rPr>
              <a:t> </a:t>
            </a:r>
            <a:r>
              <a:rPr lang="en-US" sz="2100" b="1" i="0" dirty="0" err="1">
                <a:effectLst/>
              </a:rPr>
              <a:t>i</a:t>
            </a:r>
            <a:r>
              <a:rPr lang="en-US" sz="2100" b="1" i="0" dirty="0">
                <a:effectLst/>
              </a:rPr>
              <a:t> </a:t>
            </a:r>
            <a:r>
              <a:rPr lang="en-US" sz="2100" b="1" i="0" dirty="0" err="1">
                <a:effectLst/>
              </a:rPr>
              <a:t>staten</a:t>
            </a:r>
            <a:r>
              <a:rPr lang="en-US" sz="2100" b="1" i="0" dirty="0">
                <a:effectLst/>
              </a:rPr>
              <a:t> </a:t>
            </a:r>
            <a:r>
              <a:rPr lang="en-US" sz="2100" b="1" i="0" dirty="0" err="1">
                <a:effectLst/>
              </a:rPr>
              <a:t>eller</a:t>
            </a:r>
            <a:r>
              <a:rPr lang="en-US" sz="2100" b="1" i="0" dirty="0">
                <a:effectLst/>
              </a:rPr>
              <a:t> </a:t>
            </a:r>
            <a:r>
              <a:rPr lang="en-US" sz="2100" b="1" i="0" dirty="0" err="1">
                <a:effectLst/>
              </a:rPr>
              <a:t>kommunen</a:t>
            </a:r>
            <a:r>
              <a:rPr lang="en-US" sz="2100" b="1" i="0" dirty="0">
                <a:effectLst/>
              </a:rPr>
              <a:t>. </a:t>
            </a:r>
            <a:r>
              <a:rPr lang="en-US" sz="2100" b="1" i="0" dirty="0" err="1">
                <a:effectLst/>
              </a:rPr>
              <a:t>Hvis</a:t>
            </a:r>
            <a:r>
              <a:rPr lang="en-US" sz="2100" b="1" i="0" dirty="0">
                <a:effectLst/>
              </a:rPr>
              <a:t> du er </a:t>
            </a:r>
            <a:r>
              <a:rPr lang="en-US" sz="2100" b="1" i="0" dirty="0" err="1">
                <a:effectLst/>
              </a:rPr>
              <a:t>mindreårig</a:t>
            </a:r>
            <a:r>
              <a:rPr lang="en-US" sz="2100" b="1" i="0" dirty="0">
                <a:effectLst/>
              </a:rPr>
              <a:t>, </a:t>
            </a:r>
            <a:r>
              <a:rPr lang="en-US" sz="2100" b="1" i="0" dirty="0" err="1">
                <a:effectLst/>
              </a:rPr>
              <a:t>skal</a:t>
            </a:r>
            <a:r>
              <a:rPr lang="en-US" sz="2100" b="1" i="0" dirty="0">
                <a:effectLst/>
              </a:rPr>
              <a:t> </a:t>
            </a:r>
            <a:r>
              <a:rPr lang="en-US" sz="2100" b="1" i="0" dirty="0" err="1">
                <a:effectLst/>
              </a:rPr>
              <a:t>foreldrene</a:t>
            </a:r>
            <a:r>
              <a:rPr lang="en-US" sz="2100" b="1" i="0" dirty="0">
                <a:effectLst/>
              </a:rPr>
              <a:t> dine </a:t>
            </a:r>
            <a:r>
              <a:rPr lang="en-US" sz="2100" b="1" i="0" dirty="0" err="1">
                <a:effectLst/>
              </a:rPr>
              <a:t>ivareta</a:t>
            </a:r>
            <a:r>
              <a:rPr lang="en-US" sz="2100" b="1" i="0" dirty="0">
                <a:effectLst/>
              </a:rPr>
              <a:t> </a:t>
            </a:r>
            <a:r>
              <a:rPr lang="en-US" sz="2100" b="1" i="0" dirty="0" err="1">
                <a:effectLst/>
              </a:rPr>
              <a:t>denne</a:t>
            </a:r>
            <a:r>
              <a:rPr lang="en-US" sz="2100" b="1" i="0" dirty="0">
                <a:effectLst/>
              </a:rPr>
              <a:t> </a:t>
            </a:r>
            <a:r>
              <a:rPr lang="en-US" sz="2100" b="1" i="0" dirty="0" err="1">
                <a:effectLst/>
              </a:rPr>
              <a:t>rettigheten</a:t>
            </a:r>
            <a:r>
              <a:rPr lang="en-US" sz="2100" b="1" i="0" dirty="0">
                <a:effectLst/>
              </a:rPr>
              <a:t> for deg.</a:t>
            </a:r>
            <a:br>
              <a:rPr lang="en-US" sz="2100" b="0" i="0" dirty="0">
                <a:effectLst/>
              </a:rPr>
            </a:br>
            <a:endParaRPr lang="en-US" sz="2100" dirty="0"/>
          </a:p>
        </p:txBody>
      </p:sp>
      <p:pic>
        <p:nvPicPr>
          <p:cNvPr id="5" name="Plassholder for innhold 4">
            <a:extLst>
              <a:ext uri="{FF2B5EF4-FFF2-40B4-BE49-F238E27FC236}">
                <a16:creationId xmlns:a16="http://schemas.microsoft.com/office/drawing/2014/main" id="{AFFBC7DF-0DF8-4700-9FF1-0740144A12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37765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D068DFB-57C0-4931-9D47-C9F6ECE429E6}"/>
              </a:ext>
            </a:extLst>
          </p:cNvPr>
          <p:cNvSpPr>
            <a:spLocks noGrp="1"/>
          </p:cNvSpPr>
          <p:nvPr>
            <p:ph type="title"/>
          </p:nvPr>
        </p:nvSpPr>
        <p:spPr>
          <a:xfrm>
            <a:off x="7604233" y="1277703"/>
            <a:ext cx="3973385" cy="3692028"/>
          </a:xfrm>
          <a:noFill/>
        </p:spPr>
        <p:txBody>
          <a:bodyPr vert="horz" lIns="91440" tIns="45720" rIns="91440" bIns="45720" rtlCol="0" anchor="b">
            <a:normAutofit/>
          </a:bodyPr>
          <a:lstStyle/>
          <a:p>
            <a:pPr algn="just"/>
            <a:r>
              <a:rPr lang="en-US" sz="3600" b="1" i="0" dirty="0">
                <a:effectLst/>
              </a:rPr>
              <a:t>ARTIKKEL 22: </a:t>
            </a:r>
            <a:r>
              <a:rPr lang="en-US" sz="3600" b="1" i="0" dirty="0" err="1">
                <a:effectLst/>
              </a:rPr>
              <a:t>Hvis</a:t>
            </a:r>
            <a:r>
              <a:rPr lang="en-US" sz="3600" b="1" i="0" dirty="0">
                <a:effectLst/>
              </a:rPr>
              <a:t> man </a:t>
            </a:r>
            <a:r>
              <a:rPr lang="en-US" sz="3600" b="1" i="0" dirty="0" err="1">
                <a:effectLst/>
              </a:rPr>
              <a:t>ikke</a:t>
            </a:r>
            <a:r>
              <a:rPr lang="en-US" sz="3600" b="1" i="0" dirty="0">
                <a:effectLst/>
              </a:rPr>
              <a:t> </a:t>
            </a:r>
            <a:r>
              <a:rPr lang="en-US" sz="3600" b="1" i="0" dirty="0" err="1">
                <a:effectLst/>
              </a:rPr>
              <a:t>kan</a:t>
            </a:r>
            <a:r>
              <a:rPr lang="en-US" sz="3600" b="1" i="0" dirty="0">
                <a:effectLst/>
              </a:rPr>
              <a:t> ta </a:t>
            </a:r>
            <a:r>
              <a:rPr lang="en-US" sz="3600" b="1" i="0" dirty="0" err="1">
                <a:effectLst/>
              </a:rPr>
              <a:t>vare</a:t>
            </a:r>
            <a:r>
              <a:rPr lang="en-US" sz="3600" b="1" i="0" dirty="0">
                <a:effectLst/>
              </a:rPr>
              <a:t> </a:t>
            </a:r>
            <a:r>
              <a:rPr lang="en-US" sz="3600" b="1" i="0" dirty="0" err="1">
                <a:effectLst/>
              </a:rPr>
              <a:t>på</a:t>
            </a:r>
            <a:r>
              <a:rPr lang="en-US" sz="3600" b="1" i="0" dirty="0">
                <a:effectLst/>
              </a:rPr>
              <a:t> seg </a:t>
            </a:r>
            <a:r>
              <a:rPr lang="en-US" sz="3600" b="1" i="0" dirty="0" err="1">
                <a:effectLst/>
              </a:rPr>
              <a:t>selv</a:t>
            </a:r>
            <a:r>
              <a:rPr lang="en-US" sz="3600" b="1" i="0" dirty="0">
                <a:effectLst/>
              </a:rPr>
              <a:t>, </a:t>
            </a:r>
            <a:r>
              <a:rPr lang="en-US" sz="3600" b="1" i="0" dirty="0" err="1">
                <a:effectLst/>
              </a:rPr>
              <a:t>skal</a:t>
            </a:r>
            <a:br>
              <a:rPr lang="en-US" sz="3600" b="1" i="0" dirty="0">
                <a:effectLst/>
              </a:rPr>
            </a:br>
            <a:r>
              <a:rPr lang="en-US" sz="3600" b="1" i="0" dirty="0" err="1">
                <a:effectLst/>
              </a:rPr>
              <a:t>myndighetene</a:t>
            </a:r>
            <a:r>
              <a:rPr lang="en-US" sz="3600" b="1" i="0" dirty="0">
                <a:effectLst/>
              </a:rPr>
              <a:t> </a:t>
            </a:r>
            <a:r>
              <a:rPr lang="en-US" sz="3600" b="1" i="0" dirty="0" err="1">
                <a:effectLst/>
              </a:rPr>
              <a:t>legge</a:t>
            </a:r>
            <a:r>
              <a:rPr lang="en-US" sz="3600" b="1" i="0" dirty="0">
                <a:effectLst/>
              </a:rPr>
              <a:t> </a:t>
            </a:r>
            <a:r>
              <a:rPr lang="en-US" sz="3600" b="1" i="0" dirty="0" err="1">
                <a:effectLst/>
              </a:rPr>
              <a:t>til</a:t>
            </a:r>
            <a:r>
              <a:rPr lang="en-US" sz="3600" b="1" i="0" dirty="0">
                <a:effectLst/>
              </a:rPr>
              <a:t> </a:t>
            </a:r>
            <a:r>
              <a:rPr lang="en-US" sz="3600" b="1" i="0" dirty="0" err="1">
                <a:effectLst/>
              </a:rPr>
              <a:t>rette</a:t>
            </a:r>
            <a:r>
              <a:rPr lang="en-US" sz="3600" b="1" i="0" dirty="0">
                <a:effectLst/>
              </a:rPr>
              <a:t> for et </a:t>
            </a:r>
            <a:r>
              <a:rPr lang="en-US" sz="3600" b="1" i="0" dirty="0" err="1">
                <a:effectLst/>
              </a:rPr>
              <a:t>verdig</a:t>
            </a:r>
            <a:r>
              <a:rPr lang="en-US" sz="3600" b="1" i="0" dirty="0">
                <a:effectLst/>
              </a:rPr>
              <a:t> liv.</a:t>
            </a:r>
            <a:br>
              <a:rPr lang="en-US" sz="3600" b="0" i="0" dirty="0">
                <a:effectLst/>
              </a:rPr>
            </a:br>
            <a:endParaRPr lang="en-US" sz="3600" dirty="0"/>
          </a:p>
        </p:txBody>
      </p:sp>
      <p:pic>
        <p:nvPicPr>
          <p:cNvPr id="5" name="Plassholder for innhold 4" descr="Et bilde som inneholder tekst&#10;&#10;Automatisk generert beskrivelse">
            <a:extLst>
              <a:ext uri="{FF2B5EF4-FFF2-40B4-BE49-F238E27FC236}">
                <a16:creationId xmlns:a16="http://schemas.microsoft.com/office/drawing/2014/main" id="{31E315A9-A224-4135-A96A-5FCF227BD8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074384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092EB23-B311-4BFC-8709-23678C5360A0}"/>
              </a:ext>
            </a:extLst>
          </p:cNvPr>
          <p:cNvSpPr>
            <a:spLocks noGrp="1"/>
          </p:cNvSpPr>
          <p:nvPr>
            <p:ph type="title"/>
          </p:nvPr>
        </p:nvSpPr>
        <p:spPr>
          <a:xfrm>
            <a:off x="7604233" y="1582986"/>
            <a:ext cx="3973385" cy="3692028"/>
          </a:xfrm>
          <a:noFill/>
        </p:spPr>
        <p:txBody>
          <a:bodyPr vert="horz" lIns="91440" tIns="45720" rIns="91440" bIns="45720" rtlCol="0" anchor="b">
            <a:normAutofit/>
          </a:bodyPr>
          <a:lstStyle/>
          <a:p>
            <a:pPr algn="just"/>
            <a:r>
              <a:rPr lang="en-US" sz="2500" b="1" i="0" dirty="0">
                <a:effectLst/>
              </a:rPr>
              <a:t>ARTIKKEL 23: Staten </a:t>
            </a:r>
            <a:r>
              <a:rPr lang="en-US" sz="2500" b="1" i="0" dirty="0" err="1">
                <a:effectLst/>
              </a:rPr>
              <a:t>må</a:t>
            </a:r>
            <a:r>
              <a:rPr lang="en-US" sz="2500" b="1" i="0" dirty="0">
                <a:effectLst/>
              </a:rPr>
              <a:t> </a:t>
            </a:r>
            <a:r>
              <a:rPr lang="en-US" sz="2500" b="1" i="0" dirty="0" err="1">
                <a:effectLst/>
              </a:rPr>
              <a:t>gjøre</a:t>
            </a:r>
            <a:r>
              <a:rPr lang="en-US" sz="2500" b="1" i="0" dirty="0">
                <a:effectLst/>
              </a:rPr>
              <a:t> alt </a:t>
            </a:r>
            <a:r>
              <a:rPr lang="en-US" sz="2500" b="1" i="0" dirty="0" err="1">
                <a:effectLst/>
              </a:rPr>
              <a:t>som</a:t>
            </a:r>
            <a:r>
              <a:rPr lang="en-US" sz="2500" b="1" i="0" dirty="0">
                <a:effectLst/>
              </a:rPr>
              <a:t> er </a:t>
            </a:r>
            <a:r>
              <a:rPr lang="en-US" sz="2500" b="1" i="0" dirty="0" err="1">
                <a:effectLst/>
              </a:rPr>
              <a:t>mulig</a:t>
            </a:r>
            <a:r>
              <a:rPr lang="en-US" sz="2500" b="1" i="0" dirty="0">
                <a:effectLst/>
              </a:rPr>
              <a:t> for at alle </a:t>
            </a:r>
            <a:r>
              <a:rPr lang="en-US" sz="2500" b="1" i="0" dirty="0" err="1">
                <a:effectLst/>
              </a:rPr>
              <a:t>kan</a:t>
            </a:r>
            <a:r>
              <a:rPr lang="en-US" sz="2500" b="1" i="0" dirty="0">
                <a:effectLst/>
              </a:rPr>
              <a:t> </a:t>
            </a:r>
            <a:r>
              <a:rPr lang="en-US" sz="2500" b="1" i="0" dirty="0" err="1">
                <a:effectLst/>
              </a:rPr>
              <a:t>tjene</a:t>
            </a:r>
            <a:r>
              <a:rPr lang="en-US" sz="2500" b="1" i="0" dirty="0">
                <a:effectLst/>
              </a:rPr>
              <a:t> </a:t>
            </a:r>
            <a:r>
              <a:rPr lang="en-US" sz="2500" b="1" i="0" dirty="0" err="1">
                <a:effectLst/>
              </a:rPr>
              <a:t>til</a:t>
            </a:r>
            <a:r>
              <a:rPr lang="en-US" sz="2500" b="1" i="0" dirty="0">
                <a:effectLst/>
              </a:rPr>
              <a:t> </a:t>
            </a:r>
            <a:r>
              <a:rPr lang="en-US" sz="2500" b="1" i="0" dirty="0" err="1">
                <a:effectLst/>
              </a:rPr>
              <a:t>livets</a:t>
            </a:r>
            <a:r>
              <a:rPr lang="en-US" sz="2500" b="1" i="0" dirty="0">
                <a:effectLst/>
              </a:rPr>
              <a:t> </a:t>
            </a:r>
            <a:r>
              <a:rPr lang="en-US" sz="2500" b="1" i="0" dirty="0" err="1">
                <a:effectLst/>
              </a:rPr>
              <a:t>opphold</a:t>
            </a:r>
            <a:r>
              <a:rPr lang="en-US" sz="2500" b="1" i="0" dirty="0">
                <a:effectLst/>
              </a:rPr>
              <a:t>. Alle </a:t>
            </a:r>
            <a:r>
              <a:rPr lang="en-US" sz="2500" b="1" i="0" dirty="0" err="1">
                <a:effectLst/>
              </a:rPr>
              <a:t>skal</a:t>
            </a:r>
            <a:r>
              <a:rPr lang="en-US" sz="2500" b="1" i="0" dirty="0">
                <a:effectLst/>
              </a:rPr>
              <a:t> </a:t>
            </a:r>
            <a:r>
              <a:rPr lang="en-US" sz="2500" b="1" i="0" dirty="0" err="1">
                <a:effectLst/>
              </a:rPr>
              <a:t>kunne</a:t>
            </a:r>
            <a:r>
              <a:rPr lang="en-US" sz="2500" b="1" i="0" dirty="0">
                <a:effectLst/>
              </a:rPr>
              <a:t> </a:t>
            </a:r>
            <a:r>
              <a:rPr lang="en-US" sz="2500" b="1" i="0" dirty="0" err="1">
                <a:effectLst/>
              </a:rPr>
              <a:t>velge</a:t>
            </a:r>
            <a:r>
              <a:rPr lang="en-US" sz="2500" b="1" i="0" dirty="0">
                <a:effectLst/>
              </a:rPr>
              <a:t> </a:t>
            </a:r>
            <a:r>
              <a:rPr lang="en-US" sz="2500" b="1" i="0" dirty="0" err="1">
                <a:effectLst/>
              </a:rPr>
              <a:t>selv</a:t>
            </a:r>
            <a:r>
              <a:rPr lang="en-US" sz="2500" b="1" i="0" dirty="0">
                <a:effectLst/>
              </a:rPr>
              <a:t> </a:t>
            </a:r>
            <a:r>
              <a:rPr lang="en-US" sz="2500" b="1" i="0" dirty="0" err="1">
                <a:effectLst/>
              </a:rPr>
              <a:t>hvilket</a:t>
            </a:r>
            <a:r>
              <a:rPr lang="en-US" sz="2500" b="1" i="0" dirty="0">
                <a:effectLst/>
              </a:rPr>
              <a:t> </a:t>
            </a:r>
            <a:r>
              <a:rPr lang="en-US" sz="2500" b="1" i="0" dirty="0" err="1">
                <a:effectLst/>
              </a:rPr>
              <a:t>yrke</a:t>
            </a:r>
            <a:r>
              <a:rPr lang="en-US" sz="2500" b="1" i="0" dirty="0">
                <a:effectLst/>
              </a:rPr>
              <a:t> de </a:t>
            </a:r>
            <a:r>
              <a:rPr lang="en-US" sz="2500" b="1" i="0" dirty="0" err="1">
                <a:effectLst/>
              </a:rPr>
              <a:t>vil</a:t>
            </a:r>
            <a:r>
              <a:rPr lang="en-US" sz="2500" b="1" i="0" dirty="0">
                <a:effectLst/>
              </a:rPr>
              <a:t> </a:t>
            </a:r>
            <a:r>
              <a:rPr lang="en-US" sz="2500" b="1" i="0" dirty="0" err="1">
                <a:effectLst/>
              </a:rPr>
              <a:t>utøve</a:t>
            </a:r>
            <a:r>
              <a:rPr lang="en-US" sz="2500" b="1" i="0" dirty="0">
                <a:effectLst/>
              </a:rPr>
              <a:t>. Alle </a:t>
            </a:r>
            <a:r>
              <a:rPr lang="en-US" sz="2500" b="1" i="0" dirty="0" err="1">
                <a:effectLst/>
              </a:rPr>
              <a:t>som</a:t>
            </a:r>
            <a:r>
              <a:rPr lang="en-US" sz="2500" b="1" i="0" dirty="0">
                <a:effectLst/>
              </a:rPr>
              <a:t> </a:t>
            </a:r>
            <a:r>
              <a:rPr lang="en-US" sz="2500" b="1" i="0" dirty="0" err="1">
                <a:effectLst/>
              </a:rPr>
              <a:t>arbeider</a:t>
            </a:r>
            <a:r>
              <a:rPr lang="en-US" sz="2500" b="1" i="0" dirty="0">
                <a:effectLst/>
              </a:rPr>
              <a:t> </a:t>
            </a:r>
            <a:r>
              <a:rPr lang="en-US" sz="2500" b="1" i="0" dirty="0" err="1">
                <a:effectLst/>
              </a:rPr>
              <a:t>må</a:t>
            </a:r>
            <a:r>
              <a:rPr lang="en-US" sz="2500" b="1" i="0" dirty="0">
                <a:effectLst/>
              </a:rPr>
              <a:t> </a:t>
            </a:r>
            <a:r>
              <a:rPr lang="en-US" sz="2500" b="1" i="0" dirty="0" err="1">
                <a:effectLst/>
              </a:rPr>
              <a:t>få</a:t>
            </a:r>
            <a:r>
              <a:rPr lang="en-US" sz="2500" b="1" i="0" dirty="0">
                <a:effectLst/>
              </a:rPr>
              <a:t> </a:t>
            </a:r>
            <a:r>
              <a:rPr lang="en-US" sz="2500" b="1" i="0" dirty="0" err="1">
                <a:effectLst/>
              </a:rPr>
              <a:t>en</a:t>
            </a:r>
            <a:r>
              <a:rPr lang="en-US" sz="2500" b="1" i="0" dirty="0">
                <a:effectLst/>
              </a:rPr>
              <a:t> </a:t>
            </a:r>
            <a:r>
              <a:rPr lang="en-US" sz="2500" b="1" i="0" dirty="0" err="1">
                <a:effectLst/>
              </a:rPr>
              <a:t>rettferdig</a:t>
            </a:r>
            <a:r>
              <a:rPr lang="en-US" sz="2500" b="1" i="0" dirty="0">
                <a:effectLst/>
              </a:rPr>
              <a:t> </a:t>
            </a:r>
            <a:r>
              <a:rPr lang="en-US" sz="2500" b="1" i="0" dirty="0" err="1">
                <a:effectLst/>
              </a:rPr>
              <a:t>lønn</a:t>
            </a:r>
            <a:r>
              <a:rPr lang="en-US" sz="2500" b="1" i="0" dirty="0">
                <a:effectLst/>
              </a:rPr>
              <a:t> </a:t>
            </a:r>
            <a:r>
              <a:rPr lang="en-US" sz="2500" b="1" i="0" dirty="0" err="1">
                <a:effectLst/>
              </a:rPr>
              <a:t>som</a:t>
            </a:r>
            <a:br>
              <a:rPr lang="en-US" sz="2500" b="1" i="0" dirty="0">
                <a:effectLst/>
              </a:rPr>
            </a:br>
            <a:r>
              <a:rPr lang="en-US" sz="2500" b="1" i="0" dirty="0">
                <a:effectLst/>
              </a:rPr>
              <a:t>er </a:t>
            </a:r>
            <a:r>
              <a:rPr lang="en-US" sz="2500" b="1" i="0" dirty="0" err="1">
                <a:effectLst/>
              </a:rPr>
              <a:t>nok</a:t>
            </a:r>
            <a:r>
              <a:rPr lang="en-US" sz="2500" b="1" i="0" dirty="0">
                <a:effectLst/>
              </a:rPr>
              <a:t> for å </a:t>
            </a:r>
            <a:r>
              <a:rPr lang="en-US" sz="2500" b="1" i="0" dirty="0" err="1">
                <a:effectLst/>
              </a:rPr>
              <a:t>kunne</a:t>
            </a:r>
            <a:r>
              <a:rPr lang="en-US" sz="2500" b="1" i="0" dirty="0">
                <a:effectLst/>
              </a:rPr>
              <a:t> </a:t>
            </a:r>
            <a:r>
              <a:rPr lang="en-US" sz="2500" b="1" i="0" dirty="0" err="1">
                <a:effectLst/>
              </a:rPr>
              <a:t>leve</a:t>
            </a:r>
            <a:r>
              <a:rPr lang="en-US" sz="2500" b="1" i="0" dirty="0">
                <a:effectLst/>
              </a:rPr>
              <a:t> av det.</a:t>
            </a:r>
            <a:br>
              <a:rPr lang="en-US" sz="2500" b="0" i="0" dirty="0">
                <a:effectLst/>
              </a:rPr>
            </a:br>
            <a:endParaRPr lang="en-US" sz="2500" dirty="0"/>
          </a:p>
        </p:txBody>
      </p:sp>
      <p:pic>
        <p:nvPicPr>
          <p:cNvPr id="5" name="Plassholder for innhold 4" descr="Et bilde som inneholder tekst&#10;&#10;Automatisk generert beskrivelse">
            <a:extLst>
              <a:ext uri="{FF2B5EF4-FFF2-40B4-BE49-F238E27FC236}">
                <a16:creationId xmlns:a16="http://schemas.microsoft.com/office/drawing/2014/main" id="{1A296F77-1253-43D6-9A48-DF1C32A0B6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340025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CA4D521-B5BA-482E-A984-4FF7AF939CAB}"/>
              </a:ext>
            </a:extLst>
          </p:cNvPr>
          <p:cNvSpPr>
            <a:spLocks noGrp="1"/>
          </p:cNvSpPr>
          <p:nvPr>
            <p:ph type="title"/>
          </p:nvPr>
        </p:nvSpPr>
        <p:spPr>
          <a:xfrm>
            <a:off x="7678357" y="1400993"/>
            <a:ext cx="3973385" cy="3692028"/>
          </a:xfrm>
          <a:noFill/>
        </p:spPr>
        <p:txBody>
          <a:bodyPr vert="horz" lIns="91440" tIns="45720" rIns="91440" bIns="45720" rtlCol="0" anchor="b">
            <a:normAutofit/>
          </a:bodyPr>
          <a:lstStyle/>
          <a:p>
            <a:pPr algn="just"/>
            <a:r>
              <a:rPr lang="en-US" sz="2500" b="1" i="0" dirty="0">
                <a:effectLst/>
              </a:rPr>
              <a:t>ARTIKKEL 24: </a:t>
            </a:r>
            <a:r>
              <a:rPr lang="en-US" sz="2500" b="1" i="0" dirty="0" err="1">
                <a:effectLst/>
              </a:rPr>
              <a:t>Arbeidstiden</a:t>
            </a:r>
            <a:r>
              <a:rPr lang="en-US" sz="2500" b="1" i="0" dirty="0">
                <a:effectLst/>
              </a:rPr>
              <a:t> </a:t>
            </a:r>
            <a:r>
              <a:rPr lang="en-US" sz="2500" b="1" i="0" dirty="0" err="1">
                <a:effectLst/>
              </a:rPr>
              <a:t>på</a:t>
            </a:r>
            <a:r>
              <a:rPr lang="en-US" sz="2500" b="1" i="0" dirty="0">
                <a:effectLst/>
              </a:rPr>
              <a:t> </a:t>
            </a:r>
            <a:r>
              <a:rPr lang="en-US" sz="2500" b="1" i="0" dirty="0" err="1">
                <a:effectLst/>
              </a:rPr>
              <a:t>jobb</a:t>
            </a:r>
            <a:r>
              <a:rPr lang="en-US" sz="2500" b="1" i="0" dirty="0">
                <a:effectLst/>
              </a:rPr>
              <a:t> </a:t>
            </a:r>
            <a:r>
              <a:rPr lang="en-US" sz="2500" b="1" i="0" dirty="0" err="1">
                <a:effectLst/>
              </a:rPr>
              <a:t>eller</a:t>
            </a:r>
            <a:r>
              <a:rPr lang="en-US" sz="2500" b="1" i="0" dirty="0">
                <a:effectLst/>
              </a:rPr>
              <a:t> </a:t>
            </a:r>
            <a:r>
              <a:rPr lang="en-US" sz="2500" b="1" i="0" dirty="0" err="1">
                <a:effectLst/>
              </a:rPr>
              <a:t>skole</a:t>
            </a:r>
            <a:r>
              <a:rPr lang="en-US" sz="2500" b="1" i="0" dirty="0">
                <a:effectLst/>
              </a:rPr>
              <a:t> </a:t>
            </a:r>
            <a:r>
              <a:rPr lang="en-US" sz="2500" b="1" i="0" dirty="0" err="1">
                <a:effectLst/>
              </a:rPr>
              <a:t>må</a:t>
            </a:r>
            <a:r>
              <a:rPr lang="en-US" sz="2500" b="1" i="0" dirty="0">
                <a:effectLst/>
              </a:rPr>
              <a:t> </a:t>
            </a:r>
            <a:r>
              <a:rPr lang="en-US" sz="2500" b="1" i="0" dirty="0" err="1">
                <a:effectLst/>
              </a:rPr>
              <a:t>være</a:t>
            </a:r>
            <a:br>
              <a:rPr lang="en-US" sz="2500" b="1" i="0" dirty="0">
                <a:effectLst/>
              </a:rPr>
            </a:br>
            <a:r>
              <a:rPr lang="en-US" sz="2500" b="1" i="0" dirty="0" err="1">
                <a:effectLst/>
              </a:rPr>
              <a:t>begrenset</a:t>
            </a:r>
            <a:r>
              <a:rPr lang="en-US" sz="2500" b="1" i="0" dirty="0">
                <a:effectLst/>
              </a:rPr>
              <a:t> </a:t>
            </a:r>
            <a:r>
              <a:rPr lang="en-US" sz="2500" b="1" i="0" dirty="0" err="1">
                <a:effectLst/>
              </a:rPr>
              <a:t>slik</a:t>
            </a:r>
            <a:r>
              <a:rPr lang="en-US" sz="2500" b="1" i="0" dirty="0">
                <a:effectLst/>
              </a:rPr>
              <a:t> at alle </a:t>
            </a:r>
            <a:r>
              <a:rPr lang="en-US" sz="2500" b="1" i="0" dirty="0" err="1">
                <a:effectLst/>
              </a:rPr>
              <a:t>har</a:t>
            </a:r>
            <a:r>
              <a:rPr lang="en-US" sz="2500" b="1" i="0" dirty="0">
                <a:effectLst/>
              </a:rPr>
              <a:t> </a:t>
            </a:r>
            <a:r>
              <a:rPr lang="en-US" sz="2500" b="1" i="0" dirty="0" err="1">
                <a:effectLst/>
              </a:rPr>
              <a:t>tilstrekkelig</a:t>
            </a:r>
            <a:r>
              <a:rPr lang="en-US" sz="2500" b="1" i="0" dirty="0">
                <a:effectLst/>
              </a:rPr>
              <a:t> </a:t>
            </a:r>
            <a:r>
              <a:rPr lang="en-US" sz="2500" b="1" i="0" dirty="0" err="1">
                <a:effectLst/>
              </a:rPr>
              <a:t>mulighet</a:t>
            </a:r>
            <a:r>
              <a:rPr lang="en-US" sz="2500" b="1" i="0" dirty="0">
                <a:effectLst/>
              </a:rPr>
              <a:t> </a:t>
            </a:r>
            <a:r>
              <a:rPr lang="en-US" sz="2500" b="1" i="0" dirty="0" err="1">
                <a:effectLst/>
              </a:rPr>
              <a:t>til</a:t>
            </a:r>
            <a:r>
              <a:rPr lang="en-US" sz="2500" b="1" i="0" dirty="0">
                <a:effectLst/>
              </a:rPr>
              <a:t> å </a:t>
            </a:r>
            <a:r>
              <a:rPr lang="en-US" sz="2500" b="1" i="0" dirty="0" err="1">
                <a:effectLst/>
              </a:rPr>
              <a:t>hvile</a:t>
            </a:r>
            <a:r>
              <a:rPr lang="en-US" sz="2500" b="1" i="0" dirty="0">
                <a:effectLst/>
              </a:rPr>
              <a:t> seg </a:t>
            </a:r>
            <a:r>
              <a:rPr lang="en-US" sz="2500" b="1" i="0" dirty="0" err="1">
                <a:effectLst/>
              </a:rPr>
              <a:t>og</a:t>
            </a:r>
            <a:r>
              <a:rPr lang="en-US" sz="2500" b="1" i="0" dirty="0">
                <a:effectLst/>
              </a:rPr>
              <a:t> </a:t>
            </a:r>
            <a:r>
              <a:rPr lang="en-US" sz="2500" b="1" i="0" dirty="0" err="1">
                <a:effectLst/>
              </a:rPr>
              <a:t>gjøre</a:t>
            </a:r>
            <a:r>
              <a:rPr lang="en-US" sz="2500" b="1" i="0" dirty="0">
                <a:effectLst/>
              </a:rPr>
              <a:t> </a:t>
            </a:r>
            <a:r>
              <a:rPr lang="en-US" sz="2500" b="1" i="0" dirty="0" err="1">
                <a:effectLst/>
              </a:rPr>
              <a:t>noe</a:t>
            </a:r>
            <a:r>
              <a:rPr lang="en-US" sz="2500" b="1" i="0" dirty="0">
                <a:effectLst/>
              </a:rPr>
              <a:t> </a:t>
            </a:r>
            <a:r>
              <a:rPr lang="en-US" sz="2500" b="1" i="0" dirty="0" err="1">
                <a:effectLst/>
              </a:rPr>
              <a:t>annet</a:t>
            </a:r>
            <a:r>
              <a:rPr lang="en-US" sz="2500" b="1" i="0" dirty="0">
                <a:effectLst/>
              </a:rPr>
              <a:t> </a:t>
            </a:r>
            <a:r>
              <a:rPr lang="en-US" sz="2500" b="1" i="0" dirty="0" err="1">
                <a:effectLst/>
              </a:rPr>
              <a:t>enn</a:t>
            </a:r>
            <a:r>
              <a:rPr lang="en-US" sz="2500" b="1" i="0" dirty="0">
                <a:effectLst/>
              </a:rPr>
              <a:t> å </a:t>
            </a:r>
            <a:r>
              <a:rPr lang="en-US" sz="2500" b="1" i="0" dirty="0" err="1">
                <a:effectLst/>
              </a:rPr>
              <a:t>jobbe</a:t>
            </a:r>
            <a:r>
              <a:rPr lang="en-US" sz="2500" b="1" i="0" dirty="0">
                <a:effectLst/>
              </a:rPr>
              <a:t>. Alle </a:t>
            </a:r>
            <a:r>
              <a:rPr lang="en-US" sz="2500" b="1" i="0" dirty="0" err="1">
                <a:effectLst/>
              </a:rPr>
              <a:t>som</a:t>
            </a:r>
            <a:r>
              <a:rPr lang="en-US" sz="2500" b="1" i="0" dirty="0">
                <a:effectLst/>
              </a:rPr>
              <a:t> jobber, </a:t>
            </a:r>
            <a:r>
              <a:rPr lang="en-US" sz="2500" b="1" i="0" dirty="0" err="1">
                <a:effectLst/>
              </a:rPr>
              <a:t>har</a:t>
            </a:r>
            <a:r>
              <a:rPr lang="en-US" sz="2500" b="1" i="0" dirty="0">
                <a:effectLst/>
              </a:rPr>
              <a:t> </a:t>
            </a:r>
            <a:r>
              <a:rPr lang="en-US" sz="2500" b="1" i="0" dirty="0" err="1">
                <a:effectLst/>
              </a:rPr>
              <a:t>krav</a:t>
            </a:r>
            <a:r>
              <a:rPr lang="en-US" sz="2500" b="1" i="0" dirty="0">
                <a:effectLst/>
              </a:rPr>
              <a:t> </a:t>
            </a:r>
            <a:r>
              <a:rPr lang="en-US" sz="2500" b="1" i="0" dirty="0" err="1">
                <a:effectLst/>
              </a:rPr>
              <a:t>på</a:t>
            </a:r>
            <a:r>
              <a:rPr lang="en-US" sz="2500" b="1" i="0" dirty="0">
                <a:effectLst/>
              </a:rPr>
              <a:t> </a:t>
            </a:r>
            <a:r>
              <a:rPr lang="en-US" sz="2500" b="1" i="0" dirty="0" err="1">
                <a:effectLst/>
              </a:rPr>
              <a:t>regelmessig</a:t>
            </a:r>
            <a:r>
              <a:rPr lang="en-US" sz="2500" b="1" i="0" dirty="0">
                <a:effectLst/>
              </a:rPr>
              <a:t> </a:t>
            </a:r>
            <a:r>
              <a:rPr lang="en-US" sz="2500" b="1" i="0" dirty="0" err="1">
                <a:effectLst/>
              </a:rPr>
              <a:t>betalt</a:t>
            </a:r>
            <a:r>
              <a:rPr lang="en-US" sz="2500" b="1" i="0" dirty="0">
                <a:effectLst/>
              </a:rPr>
              <a:t> </a:t>
            </a:r>
            <a:r>
              <a:rPr lang="en-US" sz="2500" b="1" i="0" dirty="0" err="1">
                <a:effectLst/>
              </a:rPr>
              <a:t>ferie</a:t>
            </a:r>
            <a:r>
              <a:rPr lang="en-US" sz="2500" b="1" i="0" dirty="0">
                <a:effectLst/>
              </a:rPr>
              <a:t>.</a:t>
            </a:r>
            <a:br>
              <a:rPr lang="en-US" sz="2500" b="0" i="0" dirty="0">
                <a:effectLst/>
              </a:rPr>
            </a:br>
            <a:endParaRPr lang="en-US" sz="2500" dirty="0"/>
          </a:p>
        </p:txBody>
      </p:sp>
      <p:pic>
        <p:nvPicPr>
          <p:cNvPr id="5" name="Plassholder for innhold 4">
            <a:extLst>
              <a:ext uri="{FF2B5EF4-FFF2-40B4-BE49-F238E27FC236}">
                <a16:creationId xmlns:a16="http://schemas.microsoft.com/office/drawing/2014/main" id="{6BDBF520-ACDA-4A16-BE71-75F8D75F4C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43285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2BBA72A-CBF1-4DE6-91D8-DE2C33EA9DBE}"/>
              </a:ext>
            </a:extLst>
          </p:cNvPr>
          <p:cNvSpPr>
            <a:spLocks noGrp="1"/>
          </p:cNvSpPr>
          <p:nvPr>
            <p:ph type="title"/>
          </p:nvPr>
        </p:nvSpPr>
        <p:spPr>
          <a:xfrm>
            <a:off x="7719454" y="1287978"/>
            <a:ext cx="3973385" cy="3692028"/>
          </a:xfrm>
          <a:noFill/>
        </p:spPr>
        <p:txBody>
          <a:bodyPr vert="horz" lIns="91440" tIns="45720" rIns="91440" bIns="45720" rtlCol="0" anchor="b">
            <a:normAutofit/>
          </a:bodyPr>
          <a:lstStyle/>
          <a:p>
            <a:pPr algn="just"/>
            <a:r>
              <a:rPr lang="en-US" sz="2500" b="1" i="0" dirty="0">
                <a:effectLst/>
              </a:rPr>
              <a:t>ARTIKKEL 25: Alle </a:t>
            </a:r>
            <a:r>
              <a:rPr lang="en-US" sz="2500" b="1" i="0" dirty="0" err="1">
                <a:effectLst/>
              </a:rPr>
              <a:t>skal</a:t>
            </a:r>
            <a:r>
              <a:rPr lang="en-US" sz="2500" b="1" i="0" dirty="0">
                <a:effectLst/>
              </a:rPr>
              <a:t> ha </a:t>
            </a:r>
            <a:r>
              <a:rPr lang="en-US" sz="2500" b="1" i="0" dirty="0" err="1">
                <a:effectLst/>
              </a:rPr>
              <a:t>adgang</a:t>
            </a:r>
            <a:r>
              <a:rPr lang="en-US" sz="2500" b="1" i="0" dirty="0">
                <a:effectLst/>
              </a:rPr>
              <a:t> </a:t>
            </a:r>
            <a:r>
              <a:rPr lang="en-US" sz="2500" b="1" i="0" dirty="0" err="1">
                <a:effectLst/>
              </a:rPr>
              <a:t>til</a:t>
            </a:r>
            <a:r>
              <a:rPr lang="en-US" sz="2500" b="1" i="0" dirty="0">
                <a:effectLst/>
              </a:rPr>
              <a:t> mat, </a:t>
            </a:r>
            <a:r>
              <a:rPr lang="en-US" sz="2500" b="1" i="0" dirty="0" err="1">
                <a:effectLst/>
              </a:rPr>
              <a:t>klær</a:t>
            </a:r>
            <a:r>
              <a:rPr lang="en-US" sz="2500" b="1" i="0" dirty="0">
                <a:effectLst/>
              </a:rPr>
              <a:t> </a:t>
            </a:r>
            <a:r>
              <a:rPr lang="en-US" sz="2500" b="1" i="0" dirty="0" err="1">
                <a:effectLst/>
              </a:rPr>
              <a:t>og</a:t>
            </a:r>
            <a:r>
              <a:rPr lang="en-US" sz="2500" b="1" i="0" dirty="0">
                <a:effectLst/>
              </a:rPr>
              <a:t> et </a:t>
            </a:r>
            <a:r>
              <a:rPr lang="en-US" sz="2500" b="1" i="0" dirty="0" err="1">
                <a:effectLst/>
              </a:rPr>
              <a:t>trygt</a:t>
            </a:r>
            <a:r>
              <a:rPr lang="en-US" sz="2500" b="1" i="0" dirty="0">
                <a:effectLst/>
              </a:rPr>
              <a:t> </a:t>
            </a:r>
            <a:r>
              <a:rPr lang="en-US" sz="2500" b="1" i="0" dirty="0" err="1">
                <a:effectLst/>
              </a:rPr>
              <a:t>sted</a:t>
            </a:r>
            <a:r>
              <a:rPr lang="en-US" sz="2500" b="1" i="0" dirty="0">
                <a:effectLst/>
              </a:rPr>
              <a:t> å </a:t>
            </a:r>
            <a:r>
              <a:rPr lang="en-US" sz="2500" b="1" i="0" dirty="0" err="1">
                <a:effectLst/>
              </a:rPr>
              <a:t>bo</a:t>
            </a:r>
            <a:r>
              <a:rPr lang="en-US" sz="2500" b="1" i="0" dirty="0">
                <a:effectLst/>
              </a:rPr>
              <a:t>, </a:t>
            </a:r>
            <a:r>
              <a:rPr lang="en-US" sz="2500" b="1" i="0" dirty="0" err="1">
                <a:effectLst/>
              </a:rPr>
              <a:t>og</a:t>
            </a:r>
            <a:r>
              <a:rPr lang="en-US" sz="2500" b="1" i="0" dirty="0">
                <a:effectLst/>
              </a:rPr>
              <a:t> alle </a:t>
            </a:r>
            <a:r>
              <a:rPr lang="en-US" sz="2500" b="1" i="0" dirty="0" err="1">
                <a:effectLst/>
              </a:rPr>
              <a:t>må</a:t>
            </a:r>
            <a:r>
              <a:rPr lang="en-US" sz="2500" b="1" i="0" dirty="0">
                <a:effectLst/>
              </a:rPr>
              <a:t> </a:t>
            </a:r>
            <a:r>
              <a:rPr lang="en-US" sz="2500" b="1" i="0" dirty="0" err="1">
                <a:effectLst/>
              </a:rPr>
              <a:t>kunne</a:t>
            </a:r>
            <a:r>
              <a:rPr lang="en-US" sz="2500" b="1" i="0" dirty="0">
                <a:effectLst/>
              </a:rPr>
              <a:t> </a:t>
            </a:r>
            <a:r>
              <a:rPr lang="en-US" sz="2500" b="1" i="0" dirty="0" err="1">
                <a:effectLst/>
              </a:rPr>
              <a:t>få</a:t>
            </a:r>
            <a:r>
              <a:rPr lang="en-US" sz="2500" b="1" i="0" dirty="0">
                <a:effectLst/>
              </a:rPr>
              <a:t> </a:t>
            </a:r>
            <a:r>
              <a:rPr lang="en-US" sz="2500" b="1" i="0" dirty="0" err="1">
                <a:effectLst/>
              </a:rPr>
              <a:t>hjelp</a:t>
            </a:r>
            <a:r>
              <a:rPr lang="en-US" sz="2500" b="1" i="0" dirty="0">
                <a:effectLst/>
              </a:rPr>
              <a:t> av </a:t>
            </a:r>
            <a:r>
              <a:rPr lang="en-US" sz="2500" b="1" i="0" dirty="0" err="1">
                <a:effectLst/>
              </a:rPr>
              <a:t>en</a:t>
            </a:r>
            <a:r>
              <a:rPr lang="en-US" sz="2500" b="1" i="0" dirty="0">
                <a:effectLst/>
              </a:rPr>
              <a:t> </a:t>
            </a:r>
            <a:r>
              <a:rPr lang="en-US" sz="2500" b="1" i="0" dirty="0" err="1">
                <a:effectLst/>
              </a:rPr>
              <a:t>lege</a:t>
            </a:r>
            <a:r>
              <a:rPr lang="en-US" sz="2500" b="1" i="0" dirty="0">
                <a:effectLst/>
              </a:rPr>
              <a:t> </a:t>
            </a:r>
            <a:r>
              <a:rPr lang="en-US" sz="2500" b="1" i="0" dirty="0" err="1">
                <a:effectLst/>
              </a:rPr>
              <a:t>når</a:t>
            </a:r>
            <a:r>
              <a:rPr lang="en-US" sz="2500" b="1" i="0" dirty="0">
                <a:effectLst/>
              </a:rPr>
              <a:t> det er </a:t>
            </a:r>
            <a:r>
              <a:rPr lang="en-US" sz="2500" b="1" i="0" dirty="0" err="1">
                <a:effectLst/>
              </a:rPr>
              <a:t>nødvendig</a:t>
            </a:r>
            <a:r>
              <a:rPr lang="en-US" sz="2500" b="1" i="0" dirty="0">
                <a:effectLst/>
              </a:rPr>
              <a:t>. Ingen </a:t>
            </a:r>
            <a:r>
              <a:rPr lang="en-US" sz="2500" b="1" i="0" dirty="0" err="1">
                <a:effectLst/>
              </a:rPr>
              <a:t>skal</a:t>
            </a:r>
            <a:r>
              <a:rPr lang="en-US" sz="2500" b="1" i="0" dirty="0">
                <a:effectLst/>
              </a:rPr>
              <a:t> </a:t>
            </a:r>
            <a:r>
              <a:rPr lang="en-US" sz="2500" b="1" i="0" dirty="0" err="1">
                <a:effectLst/>
              </a:rPr>
              <a:t>lide</a:t>
            </a:r>
            <a:r>
              <a:rPr lang="en-US" sz="2500" b="1" i="0" dirty="0">
                <a:effectLst/>
              </a:rPr>
              <a:t> </a:t>
            </a:r>
            <a:r>
              <a:rPr lang="en-US" sz="2500" b="1" i="0" dirty="0" err="1">
                <a:effectLst/>
              </a:rPr>
              <a:t>sykdom</a:t>
            </a:r>
            <a:r>
              <a:rPr lang="en-US" sz="2500" b="1" i="0" dirty="0">
                <a:effectLst/>
              </a:rPr>
              <a:t> </a:t>
            </a:r>
            <a:r>
              <a:rPr lang="en-US" sz="2500" b="1" i="0" dirty="0" err="1">
                <a:effectLst/>
              </a:rPr>
              <a:t>eller</a:t>
            </a:r>
            <a:r>
              <a:rPr lang="en-US" sz="2500" b="1" i="0" dirty="0">
                <a:effectLst/>
              </a:rPr>
              <a:t> </a:t>
            </a:r>
            <a:r>
              <a:rPr lang="en-US" sz="2500" b="1" i="0" dirty="0" err="1">
                <a:effectLst/>
              </a:rPr>
              <a:t>ekstrem</a:t>
            </a:r>
            <a:r>
              <a:rPr lang="en-US" sz="2500" b="1" i="0" dirty="0">
                <a:effectLst/>
              </a:rPr>
              <a:t> </a:t>
            </a:r>
            <a:r>
              <a:rPr lang="en-US" sz="2500" b="1" i="0" dirty="0" err="1">
                <a:effectLst/>
              </a:rPr>
              <a:t>nød</a:t>
            </a:r>
            <a:r>
              <a:rPr lang="en-US" sz="2500" b="1" i="0" dirty="0">
                <a:effectLst/>
              </a:rPr>
              <a:t> bare </a:t>
            </a:r>
            <a:r>
              <a:rPr lang="en-US" sz="2500" b="1" i="0" dirty="0" err="1">
                <a:effectLst/>
              </a:rPr>
              <a:t>fordi</a:t>
            </a:r>
            <a:r>
              <a:rPr lang="en-US" sz="2500" b="1" i="0" dirty="0">
                <a:effectLst/>
              </a:rPr>
              <a:t> de </a:t>
            </a:r>
            <a:r>
              <a:rPr lang="en-US" sz="2500" b="1" i="0" dirty="0" err="1">
                <a:effectLst/>
              </a:rPr>
              <a:t>har</a:t>
            </a:r>
            <a:r>
              <a:rPr lang="en-US" sz="2500" b="1" i="0" dirty="0">
                <a:effectLst/>
              </a:rPr>
              <a:t> </a:t>
            </a:r>
            <a:r>
              <a:rPr lang="en-US" sz="2500" b="1" i="0" dirty="0" err="1">
                <a:effectLst/>
              </a:rPr>
              <a:t>dårlig</a:t>
            </a:r>
            <a:r>
              <a:rPr lang="en-US" sz="2500" b="1" i="0" dirty="0">
                <a:effectLst/>
              </a:rPr>
              <a:t> </a:t>
            </a:r>
            <a:r>
              <a:rPr lang="en-US" sz="2500" b="1" i="0" dirty="0" err="1">
                <a:effectLst/>
              </a:rPr>
              <a:t>råd</a:t>
            </a:r>
            <a:r>
              <a:rPr lang="en-US" sz="2500" b="1" i="0" dirty="0">
                <a:effectLst/>
              </a:rPr>
              <a:t>.</a:t>
            </a:r>
            <a:br>
              <a:rPr lang="en-US" sz="2500" b="1" i="0" dirty="0">
                <a:effectLst/>
              </a:rPr>
            </a:br>
            <a:endParaRPr lang="en-US" sz="2500" b="1" dirty="0"/>
          </a:p>
        </p:txBody>
      </p:sp>
      <p:pic>
        <p:nvPicPr>
          <p:cNvPr id="5" name="Plassholder for innhold 4" descr="Et bilde som inneholder tekst&#10;&#10;Automatisk generert beskrivelse">
            <a:extLst>
              <a:ext uri="{FF2B5EF4-FFF2-40B4-BE49-F238E27FC236}">
                <a16:creationId xmlns:a16="http://schemas.microsoft.com/office/drawing/2014/main" id="{F87C8CD8-56ED-4C9A-9416-077FFBFE93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408863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FABD874-5221-452D-85C3-DC10038277D9}"/>
              </a:ext>
            </a:extLst>
          </p:cNvPr>
          <p:cNvSpPr>
            <a:spLocks noGrp="1"/>
          </p:cNvSpPr>
          <p:nvPr>
            <p:ph type="title"/>
          </p:nvPr>
        </p:nvSpPr>
        <p:spPr>
          <a:xfrm>
            <a:off x="7604233" y="1582986"/>
            <a:ext cx="3973385" cy="3692028"/>
          </a:xfrm>
          <a:noFill/>
        </p:spPr>
        <p:txBody>
          <a:bodyPr vert="horz" lIns="91440" tIns="45720" rIns="91440" bIns="45720" rtlCol="0" anchor="b">
            <a:normAutofit/>
          </a:bodyPr>
          <a:lstStyle/>
          <a:p>
            <a:pPr algn="just"/>
            <a:r>
              <a:rPr lang="en-US" sz="3600" b="1" i="0" dirty="0">
                <a:effectLst/>
              </a:rPr>
              <a:t>ARTIKKEL 26: </a:t>
            </a:r>
            <a:r>
              <a:rPr lang="en-US" sz="3600" b="1" i="0" dirty="0" err="1">
                <a:effectLst/>
              </a:rPr>
              <a:t>En</a:t>
            </a:r>
            <a:r>
              <a:rPr lang="en-US" sz="3600" b="1" i="0" dirty="0">
                <a:effectLst/>
              </a:rPr>
              <a:t> god </a:t>
            </a:r>
            <a:r>
              <a:rPr lang="en-US" sz="3600" b="1" i="0" dirty="0" err="1">
                <a:effectLst/>
              </a:rPr>
              <a:t>utdannelse</a:t>
            </a:r>
            <a:r>
              <a:rPr lang="en-US" sz="3600" b="1" i="0" dirty="0">
                <a:effectLst/>
              </a:rPr>
              <a:t> </a:t>
            </a:r>
            <a:r>
              <a:rPr lang="en-US" sz="3600" b="1" i="0" dirty="0" err="1">
                <a:effectLst/>
              </a:rPr>
              <a:t>øker</a:t>
            </a:r>
            <a:r>
              <a:rPr lang="en-US" sz="3600" b="1" i="0" dirty="0">
                <a:effectLst/>
              </a:rPr>
              <a:t> dine </a:t>
            </a:r>
            <a:r>
              <a:rPr lang="en-US" sz="3600" b="1" i="0" dirty="0" err="1">
                <a:effectLst/>
              </a:rPr>
              <a:t>muligheter</a:t>
            </a:r>
            <a:r>
              <a:rPr lang="en-US" sz="3600" b="1" i="0" dirty="0">
                <a:effectLst/>
              </a:rPr>
              <a:t> </a:t>
            </a:r>
            <a:r>
              <a:rPr lang="en-US" sz="3600" b="1" i="0" dirty="0" err="1">
                <a:effectLst/>
              </a:rPr>
              <a:t>til</a:t>
            </a:r>
            <a:br>
              <a:rPr lang="en-US" sz="3600" b="1" i="0" dirty="0">
                <a:effectLst/>
              </a:rPr>
            </a:br>
            <a:r>
              <a:rPr lang="en-US" sz="3600" b="1" i="0" dirty="0">
                <a:effectLst/>
              </a:rPr>
              <a:t>å ta </a:t>
            </a:r>
            <a:r>
              <a:rPr lang="en-US" sz="3600" b="1" i="0" dirty="0" err="1">
                <a:effectLst/>
              </a:rPr>
              <a:t>vare</a:t>
            </a:r>
            <a:r>
              <a:rPr lang="en-US" sz="3600" b="1" i="0" dirty="0">
                <a:effectLst/>
              </a:rPr>
              <a:t> </a:t>
            </a:r>
            <a:r>
              <a:rPr lang="en-US" sz="3600" b="1" i="0" dirty="0" err="1">
                <a:effectLst/>
              </a:rPr>
              <a:t>på</a:t>
            </a:r>
            <a:r>
              <a:rPr lang="en-US" sz="3600" b="1" i="0" dirty="0">
                <a:effectLst/>
              </a:rPr>
              <a:t> deg </a:t>
            </a:r>
            <a:r>
              <a:rPr lang="en-US" sz="3600" b="1" i="0" dirty="0" err="1">
                <a:effectLst/>
              </a:rPr>
              <a:t>selv</a:t>
            </a:r>
            <a:r>
              <a:rPr lang="en-US" sz="3600" b="1" i="0" dirty="0">
                <a:effectLst/>
              </a:rPr>
              <a:t> </a:t>
            </a:r>
            <a:r>
              <a:rPr lang="en-US" sz="3600" b="1" i="0" dirty="0" err="1">
                <a:effectLst/>
              </a:rPr>
              <a:t>og</a:t>
            </a:r>
            <a:r>
              <a:rPr lang="en-US" sz="3600" b="1" i="0" dirty="0">
                <a:effectLst/>
              </a:rPr>
              <a:t> delta </a:t>
            </a:r>
            <a:r>
              <a:rPr lang="en-US" sz="3600" b="1" i="0" dirty="0" err="1">
                <a:effectLst/>
              </a:rPr>
              <a:t>i</a:t>
            </a:r>
            <a:r>
              <a:rPr lang="en-US" sz="3600" b="1" i="0" dirty="0">
                <a:effectLst/>
              </a:rPr>
              <a:t> </a:t>
            </a:r>
            <a:r>
              <a:rPr lang="en-US" sz="3600" b="1" i="0" dirty="0" err="1">
                <a:effectLst/>
              </a:rPr>
              <a:t>samfunnet</a:t>
            </a:r>
            <a:r>
              <a:rPr lang="en-US" sz="3600" b="1" i="0" dirty="0">
                <a:effectLst/>
              </a:rPr>
              <a:t>.</a:t>
            </a:r>
            <a:br>
              <a:rPr lang="en-US" sz="3600" b="0" i="0" dirty="0">
                <a:effectLst/>
              </a:rPr>
            </a:br>
            <a:endParaRPr lang="en-US" sz="3600" dirty="0"/>
          </a:p>
        </p:txBody>
      </p:sp>
      <p:pic>
        <p:nvPicPr>
          <p:cNvPr id="5" name="Plassholder for innhold 4">
            <a:extLst>
              <a:ext uri="{FF2B5EF4-FFF2-40B4-BE49-F238E27FC236}">
                <a16:creationId xmlns:a16="http://schemas.microsoft.com/office/drawing/2014/main" id="{83D513EF-6B2A-4413-98C3-C010D0D6A8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3638098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86174EA-C569-4A5F-819D-7B9C182B9050}"/>
              </a:ext>
            </a:extLst>
          </p:cNvPr>
          <p:cNvSpPr>
            <a:spLocks noGrp="1"/>
          </p:cNvSpPr>
          <p:nvPr>
            <p:ph type="title"/>
          </p:nvPr>
        </p:nvSpPr>
        <p:spPr>
          <a:xfrm>
            <a:off x="7593959" y="1554349"/>
            <a:ext cx="4149403" cy="3749302"/>
          </a:xfrm>
          <a:noFill/>
        </p:spPr>
        <p:txBody>
          <a:bodyPr vert="horz" lIns="91440" tIns="45720" rIns="91440" bIns="45720" rtlCol="0" anchor="b">
            <a:normAutofit/>
          </a:bodyPr>
          <a:lstStyle/>
          <a:p>
            <a:pPr algn="just"/>
            <a:r>
              <a:rPr lang="en-US" sz="2400" b="1" i="0" dirty="0">
                <a:effectLst/>
              </a:rPr>
              <a:t>ARTIKKEL 27: Staten </a:t>
            </a:r>
            <a:r>
              <a:rPr lang="en-US" sz="2400" b="1" i="0" dirty="0" err="1">
                <a:effectLst/>
              </a:rPr>
              <a:t>må</a:t>
            </a:r>
            <a:r>
              <a:rPr lang="en-US" sz="2400" b="1" i="0" dirty="0">
                <a:effectLst/>
              </a:rPr>
              <a:t> </a:t>
            </a:r>
            <a:r>
              <a:rPr lang="en-US" sz="2400" b="1" i="0" dirty="0" err="1">
                <a:effectLst/>
              </a:rPr>
              <a:t>sørge</a:t>
            </a:r>
            <a:r>
              <a:rPr lang="en-US" sz="2400" b="1" i="0" dirty="0">
                <a:effectLst/>
              </a:rPr>
              <a:t> for at du </a:t>
            </a:r>
            <a:r>
              <a:rPr lang="en-US" sz="2400" b="1" i="0" dirty="0" err="1">
                <a:effectLst/>
              </a:rPr>
              <a:t>kan</a:t>
            </a:r>
            <a:r>
              <a:rPr lang="en-US" sz="2400" b="1" i="0" dirty="0">
                <a:effectLst/>
              </a:rPr>
              <a:t> </a:t>
            </a:r>
            <a:r>
              <a:rPr lang="en-US" sz="2400" b="1" i="0" dirty="0" err="1">
                <a:effectLst/>
              </a:rPr>
              <a:t>få</a:t>
            </a:r>
            <a:r>
              <a:rPr lang="en-US" sz="2400" b="1" i="0" dirty="0">
                <a:effectLst/>
              </a:rPr>
              <a:t> med deg kultur </a:t>
            </a:r>
            <a:r>
              <a:rPr lang="en-US" sz="2400" b="1" i="0" dirty="0" err="1">
                <a:effectLst/>
              </a:rPr>
              <a:t>eller</a:t>
            </a:r>
            <a:r>
              <a:rPr lang="en-US" sz="2400" b="1" i="0" dirty="0">
                <a:effectLst/>
              </a:rPr>
              <a:t> </a:t>
            </a:r>
            <a:r>
              <a:rPr lang="en-US" sz="2400" b="1" i="0" dirty="0" err="1">
                <a:effectLst/>
              </a:rPr>
              <a:t>idrettsarrangementer</a:t>
            </a:r>
            <a:r>
              <a:rPr lang="en-US" sz="2400" b="1" i="0" dirty="0">
                <a:effectLst/>
              </a:rPr>
              <a:t>. De </a:t>
            </a:r>
            <a:r>
              <a:rPr lang="en-US" sz="2400" b="1" i="0" dirty="0" err="1">
                <a:effectLst/>
              </a:rPr>
              <a:t>som</a:t>
            </a:r>
            <a:r>
              <a:rPr lang="en-US" sz="2400" b="1" i="0" dirty="0">
                <a:effectLst/>
              </a:rPr>
              <a:t> </a:t>
            </a:r>
            <a:r>
              <a:rPr lang="en-US" sz="2400" b="1" i="0" dirty="0" err="1">
                <a:effectLst/>
              </a:rPr>
              <a:t>skaper</a:t>
            </a:r>
            <a:r>
              <a:rPr lang="en-US" sz="2400" b="1" i="0" dirty="0">
                <a:effectLst/>
              </a:rPr>
              <a:t> kunst, </a:t>
            </a:r>
            <a:r>
              <a:rPr lang="en-US" sz="2400" b="1" i="0" dirty="0" err="1">
                <a:effectLst/>
              </a:rPr>
              <a:t>litteratur</a:t>
            </a:r>
            <a:r>
              <a:rPr lang="en-US" sz="2400" b="1" i="0" dirty="0">
                <a:effectLst/>
              </a:rPr>
              <a:t> </a:t>
            </a:r>
            <a:r>
              <a:rPr lang="en-US" sz="2400" b="1" i="0" dirty="0" err="1">
                <a:effectLst/>
              </a:rPr>
              <a:t>eller</a:t>
            </a:r>
            <a:r>
              <a:rPr lang="en-US" sz="2400" b="1" i="0" dirty="0">
                <a:effectLst/>
              </a:rPr>
              <a:t> film, </a:t>
            </a:r>
            <a:r>
              <a:rPr lang="en-US" sz="2400" b="1" i="0" dirty="0" err="1">
                <a:effectLst/>
              </a:rPr>
              <a:t>eller</a:t>
            </a:r>
            <a:r>
              <a:rPr lang="en-US" sz="2400" b="1" i="0" dirty="0">
                <a:effectLst/>
              </a:rPr>
              <a:t> driver med </a:t>
            </a:r>
            <a:r>
              <a:rPr lang="en-US" sz="2400" b="1" i="0" dirty="0" err="1">
                <a:effectLst/>
              </a:rPr>
              <a:t>forskning</a:t>
            </a:r>
            <a:r>
              <a:rPr lang="en-US" sz="2400" b="1" i="0" dirty="0">
                <a:effectLst/>
              </a:rPr>
              <a:t>, </a:t>
            </a:r>
            <a:r>
              <a:rPr lang="en-US" sz="2400" b="1" i="0" dirty="0" err="1">
                <a:effectLst/>
              </a:rPr>
              <a:t>må</a:t>
            </a:r>
            <a:r>
              <a:rPr lang="en-US" sz="2400" b="1" i="0" dirty="0">
                <a:effectLst/>
              </a:rPr>
              <a:t> </a:t>
            </a:r>
            <a:r>
              <a:rPr lang="en-US" sz="2400" b="1" i="0" dirty="0" err="1">
                <a:effectLst/>
              </a:rPr>
              <a:t>bli</a:t>
            </a:r>
            <a:r>
              <a:rPr lang="en-US" sz="2400" b="1" i="0" dirty="0">
                <a:effectLst/>
              </a:rPr>
              <a:t> </a:t>
            </a:r>
            <a:r>
              <a:rPr lang="en-US" sz="2400" b="1" i="0" dirty="0" err="1">
                <a:effectLst/>
              </a:rPr>
              <a:t>beskyttet</a:t>
            </a:r>
            <a:r>
              <a:rPr lang="en-US" sz="2400" b="1" i="0" dirty="0">
                <a:effectLst/>
              </a:rPr>
              <a:t> mot at</a:t>
            </a:r>
            <a:br>
              <a:rPr lang="en-US" sz="2400" b="1" i="0" dirty="0">
                <a:effectLst/>
              </a:rPr>
            </a:br>
            <a:r>
              <a:rPr lang="en-US" sz="2400" b="1" i="0" dirty="0" err="1">
                <a:effectLst/>
              </a:rPr>
              <a:t>andre</a:t>
            </a:r>
            <a:r>
              <a:rPr lang="en-US" sz="2400" b="1" i="0" dirty="0">
                <a:effectLst/>
              </a:rPr>
              <a:t> bare </a:t>
            </a:r>
            <a:r>
              <a:rPr lang="en-US" sz="2400" b="1" i="0" dirty="0" err="1">
                <a:effectLst/>
              </a:rPr>
              <a:t>bruker</a:t>
            </a:r>
            <a:r>
              <a:rPr lang="en-US" sz="2400" b="1" i="0" dirty="0">
                <a:effectLst/>
              </a:rPr>
              <a:t> </a:t>
            </a:r>
            <a:r>
              <a:rPr lang="en-US" sz="2400" b="1" i="0" dirty="0" err="1">
                <a:effectLst/>
              </a:rPr>
              <a:t>deres</a:t>
            </a:r>
            <a:r>
              <a:rPr lang="en-US" sz="2400" b="1" i="0" dirty="0">
                <a:effectLst/>
              </a:rPr>
              <a:t> </a:t>
            </a:r>
            <a:r>
              <a:rPr lang="en-US" sz="2400" b="1" i="0" dirty="0" err="1">
                <a:effectLst/>
              </a:rPr>
              <a:t>verk</a:t>
            </a:r>
            <a:r>
              <a:rPr lang="en-US" sz="2400" b="1" i="0" dirty="0">
                <a:effectLst/>
              </a:rPr>
              <a:t> mot </a:t>
            </a:r>
            <a:r>
              <a:rPr lang="en-US" sz="2400" b="1" i="0" dirty="0" err="1">
                <a:effectLst/>
              </a:rPr>
              <a:t>deres</a:t>
            </a:r>
            <a:r>
              <a:rPr lang="en-US" sz="2400" b="1" i="0" dirty="0">
                <a:effectLst/>
              </a:rPr>
              <a:t> </a:t>
            </a:r>
            <a:r>
              <a:rPr lang="en-US" sz="2100" b="1" i="0" dirty="0" err="1">
                <a:effectLst/>
              </a:rPr>
              <a:t>vilje</a:t>
            </a:r>
            <a:r>
              <a:rPr lang="en-US" sz="2100" b="1" i="0" dirty="0">
                <a:effectLst/>
              </a:rPr>
              <a:t>.</a:t>
            </a:r>
            <a:br>
              <a:rPr lang="en-US" sz="2100" b="1" i="0" dirty="0">
                <a:effectLst/>
              </a:rPr>
            </a:br>
            <a:endParaRPr lang="en-US" sz="2100" b="1" dirty="0"/>
          </a:p>
        </p:txBody>
      </p:sp>
      <p:pic>
        <p:nvPicPr>
          <p:cNvPr id="5" name="Plassholder for innhold 4" descr="Et bilde som inneholder tekst&#10;&#10;Automatisk generert beskrivelse">
            <a:extLst>
              <a:ext uri="{FF2B5EF4-FFF2-40B4-BE49-F238E27FC236}">
                <a16:creationId xmlns:a16="http://schemas.microsoft.com/office/drawing/2014/main" id="{5086CCD5-2B55-4918-AA33-14BD2CD2255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561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D0AFB44-E660-4CE0-B2D7-D2FD1D9D2DFB}"/>
              </a:ext>
            </a:extLst>
          </p:cNvPr>
          <p:cNvSpPr>
            <a:spLocks noGrp="1"/>
          </p:cNvSpPr>
          <p:nvPr>
            <p:ph type="title"/>
          </p:nvPr>
        </p:nvSpPr>
        <p:spPr>
          <a:xfrm>
            <a:off x="7668083" y="1715427"/>
            <a:ext cx="3849247" cy="3427146"/>
          </a:xfrm>
          <a:noFill/>
        </p:spPr>
        <p:txBody>
          <a:bodyPr vert="horz" lIns="91440" tIns="45720" rIns="91440" bIns="45720" rtlCol="0" anchor="b">
            <a:normAutofit/>
          </a:bodyPr>
          <a:lstStyle/>
          <a:p>
            <a:pPr algn="just"/>
            <a:r>
              <a:rPr lang="en-US" sz="2900" b="1" i="0" dirty="0">
                <a:effectLst/>
              </a:rPr>
              <a:t>ARTIKKEL 28: Staten </a:t>
            </a:r>
            <a:r>
              <a:rPr lang="en-US" sz="2900" b="1" i="0" dirty="0" err="1">
                <a:effectLst/>
              </a:rPr>
              <a:t>skal</a:t>
            </a:r>
            <a:r>
              <a:rPr lang="en-US" sz="2900" b="1" i="0" dirty="0">
                <a:effectLst/>
              </a:rPr>
              <a:t> </a:t>
            </a:r>
            <a:r>
              <a:rPr lang="en-US" sz="2900" b="1" i="0" dirty="0" err="1">
                <a:effectLst/>
              </a:rPr>
              <a:t>respektere</a:t>
            </a:r>
            <a:r>
              <a:rPr lang="en-US" sz="2900" b="1" i="0" dirty="0">
                <a:effectLst/>
              </a:rPr>
              <a:t>, </a:t>
            </a:r>
            <a:r>
              <a:rPr lang="en-US" sz="2900" b="1" i="0" dirty="0" err="1">
                <a:effectLst/>
              </a:rPr>
              <a:t>beskytte</a:t>
            </a:r>
            <a:r>
              <a:rPr lang="en-US" sz="2900" b="1" i="0" dirty="0">
                <a:effectLst/>
              </a:rPr>
              <a:t> </a:t>
            </a:r>
            <a:r>
              <a:rPr lang="en-US" sz="2900" b="1" i="0" dirty="0" err="1">
                <a:effectLst/>
              </a:rPr>
              <a:t>og</a:t>
            </a:r>
            <a:r>
              <a:rPr lang="en-US" sz="2900" b="1" i="0" dirty="0">
                <a:effectLst/>
              </a:rPr>
              <a:t> </a:t>
            </a:r>
            <a:r>
              <a:rPr lang="en-US" sz="2900" b="1" i="0" dirty="0" err="1">
                <a:effectLst/>
              </a:rPr>
              <a:t>oppfylle</a:t>
            </a:r>
            <a:r>
              <a:rPr lang="en-US" sz="2900" b="1" i="0" dirty="0">
                <a:effectLst/>
              </a:rPr>
              <a:t> </a:t>
            </a:r>
            <a:r>
              <a:rPr lang="en-US" sz="2900" b="1" i="0" dirty="0" err="1">
                <a:effectLst/>
              </a:rPr>
              <a:t>borgernes</a:t>
            </a:r>
            <a:r>
              <a:rPr lang="en-US" sz="2900" b="1" i="0" dirty="0">
                <a:effectLst/>
              </a:rPr>
              <a:t> </a:t>
            </a:r>
            <a:r>
              <a:rPr lang="en-US" sz="2900" b="1" i="0" dirty="0" err="1">
                <a:effectLst/>
              </a:rPr>
              <a:t>rettigheter</a:t>
            </a:r>
            <a:r>
              <a:rPr lang="en-US" sz="2900" b="1" i="0" dirty="0">
                <a:effectLst/>
              </a:rPr>
              <a:t>. Alle land </a:t>
            </a:r>
            <a:r>
              <a:rPr lang="en-US" sz="2900" b="1" i="0" dirty="0" err="1">
                <a:effectLst/>
              </a:rPr>
              <a:t>må</a:t>
            </a:r>
            <a:r>
              <a:rPr lang="en-US" sz="2900" b="1" i="0" dirty="0">
                <a:effectLst/>
              </a:rPr>
              <a:t> </a:t>
            </a:r>
            <a:r>
              <a:rPr lang="en-US" sz="2900" b="1" i="0" dirty="0" err="1">
                <a:effectLst/>
              </a:rPr>
              <a:t>også</a:t>
            </a:r>
            <a:r>
              <a:rPr lang="en-US" sz="2900" b="1" i="0" dirty="0">
                <a:effectLst/>
              </a:rPr>
              <a:t> ta </a:t>
            </a:r>
            <a:r>
              <a:rPr lang="en-US" sz="2900" b="1" i="0" dirty="0" err="1">
                <a:effectLst/>
              </a:rPr>
              <a:t>medansvar</a:t>
            </a:r>
            <a:r>
              <a:rPr lang="en-US" sz="2900" b="1" i="0" dirty="0">
                <a:effectLst/>
              </a:rPr>
              <a:t> for</a:t>
            </a:r>
            <a:br>
              <a:rPr lang="en-US" sz="2900" b="1" i="0" dirty="0">
                <a:effectLst/>
              </a:rPr>
            </a:br>
            <a:r>
              <a:rPr lang="en-US" sz="2900" b="1" i="0" dirty="0" err="1">
                <a:effectLst/>
              </a:rPr>
              <a:t>hvordan</a:t>
            </a:r>
            <a:r>
              <a:rPr lang="en-US" sz="2900" b="1" i="0" dirty="0">
                <a:effectLst/>
              </a:rPr>
              <a:t> </a:t>
            </a:r>
            <a:r>
              <a:rPr lang="en-US" sz="2900" b="1" i="0" dirty="0" err="1">
                <a:effectLst/>
              </a:rPr>
              <a:t>mennesker</a:t>
            </a:r>
            <a:r>
              <a:rPr lang="en-US" sz="2900" b="1" i="0" dirty="0">
                <a:effectLst/>
              </a:rPr>
              <a:t> </a:t>
            </a:r>
            <a:r>
              <a:rPr lang="en-US" sz="2900" b="1" i="0" dirty="0" err="1">
                <a:effectLst/>
              </a:rPr>
              <a:t>i</a:t>
            </a:r>
            <a:r>
              <a:rPr lang="en-US" sz="2900" b="1" i="0" dirty="0">
                <a:effectLst/>
              </a:rPr>
              <a:t> </a:t>
            </a:r>
            <a:r>
              <a:rPr lang="en-US" sz="2900" b="1" i="0" dirty="0" err="1">
                <a:effectLst/>
              </a:rPr>
              <a:t>andre</a:t>
            </a:r>
            <a:r>
              <a:rPr lang="en-US" sz="2900" b="1" i="0" dirty="0">
                <a:effectLst/>
              </a:rPr>
              <a:t> land </a:t>
            </a:r>
            <a:r>
              <a:rPr lang="en-US" sz="2900" b="1" i="0" dirty="0" err="1">
                <a:effectLst/>
              </a:rPr>
              <a:t>har</a:t>
            </a:r>
            <a:r>
              <a:rPr lang="en-US" sz="2900" b="1" i="0" dirty="0">
                <a:effectLst/>
              </a:rPr>
              <a:t> det.</a:t>
            </a:r>
            <a:br>
              <a:rPr lang="en-US" sz="2900" b="1" i="0" dirty="0">
                <a:effectLst/>
              </a:rPr>
            </a:br>
            <a:endParaRPr lang="en-US" sz="2900" b="1" dirty="0"/>
          </a:p>
        </p:txBody>
      </p:sp>
      <p:pic>
        <p:nvPicPr>
          <p:cNvPr id="5" name="Plassholder for innhold 4" descr="Et bilde som inneholder tekst&#10;&#10;Automatisk generert beskrivelse">
            <a:extLst>
              <a:ext uri="{FF2B5EF4-FFF2-40B4-BE49-F238E27FC236}">
                <a16:creationId xmlns:a16="http://schemas.microsoft.com/office/drawing/2014/main" id="{E6785AFD-B177-4F43-B518-576BE28C7C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26247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E3D60F9-1FEE-4E76-9CDD-0DF80D025B0E}"/>
              </a:ext>
            </a:extLst>
          </p:cNvPr>
          <p:cNvSpPr>
            <a:spLocks noGrp="1"/>
          </p:cNvSpPr>
          <p:nvPr>
            <p:ph type="title"/>
          </p:nvPr>
        </p:nvSpPr>
        <p:spPr>
          <a:xfrm>
            <a:off x="7421504" y="1725343"/>
            <a:ext cx="4537615" cy="3407313"/>
          </a:xfrm>
          <a:noFill/>
        </p:spPr>
        <p:txBody>
          <a:bodyPr vert="horz" lIns="91440" tIns="45720" rIns="91440" bIns="45720" rtlCol="0" anchor="b">
            <a:normAutofit/>
          </a:bodyPr>
          <a:lstStyle/>
          <a:p>
            <a:pPr algn="just"/>
            <a:r>
              <a:rPr lang="en-US" sz="2500" b="1" i="0" dirty="0">
                <a:effectLst/>
              </a:rPr>
              <a:t>ARTIKKEL 29: Staten </a:t>
            </a:r>
            <a:r>
              <a:rPr lang="en-US" sz="2500" b="1" i="0" dirty="0" err="1">
                <a:effectLst/>
              </a:rPr>
              <a:t>kan</a:t>
            </a:r>
            <a:r>
              <a:rPr lang="en-US" sz="2500" b="1" i="0" dirty="0">
                <a:effectLst/>
              </a:rPr>
              <a:t> bare </a:t>
            </a:r>
            <a:r>
              <a:rPr lang="en-US" sz="2500" b="1" i="0" dirty="0" err="1">
                <a:effectLst/>
              </a:rPr>
              <a:t>begrense</a:t>
            </a:r>
            <a:r>
              <a:rPr lang="en-US" sz="2500" b="1" i="0" dirty="0">
                <a:effectLst/>
              </a:rPr>
              <a:t> </a:t>
            </a:r>
            <a:r>
              <a:rPr lang="en-US" sz="2500" b="1" i="0" dirty="0" err="1">
                <a:effectLst/>
              </a:rPr>
              <a:t>hvordan</a:t>
            </a:r>
            <a:r>
              <a:rPr lang="en-US" sz="2500" b="1" i="0" dirty="0">
                <a:effectLst/>
              </a:rPr>
              <a:t> vi</a:t>
            </a:r>
            <a:br>
              <a:rPr lang="en-US" sz="2500" b="1" i="0" dirty="0">
                <a:effectLst/>
              </a:rPr>
            </a:br>
            <a:r>
              <a:rPr lang="en-US" sz="2500" b="1" i="0" dirty="0" err="1">
                <a:effectLst/>
              </a:rPr>
              <a:t>bruker</a:t>
            </a:r>
            <a:r>
              <a:rPr lang="en-US" sz="2500" b="1" i="0" dirty="0">
                <a:effectLst/>
              </a:rPr>
              <a:t> </a:t>
            </a:r>
            <a:r>
              <a:rPr lang="en-US" sz="2500" b="1" i="0" dirty="0" err="1">
                <a:effectLst/>
              </a:rPr>
              <a:t>våre</a:t>
            </a:r>
            <a:r>
              <a:rPr lang="en-US" sz="2500" b="1" i="0" dirty="0">
                <a:effectLst/>
              </a:rPr>
              <a:t> </a:t>
            </a:r>
            <a:r>
              <a:rPr lang="en-US" sz="2500" b="1" i="0" dirty="0" err="1">
                <a:effectLst/>
              </a:rPr>
              <a:t>menneskerettigheter</a:t>
            </a:r>
            <a:r>
              <a:rPr lang="en-US" sz="2500" b="1" i="0" dirty="0">
                <a:effectLst/>
              </a:rPr>
              <a:t> </a:t>
            </a:r>
            <a:r>
              <a:rPr lang="en-US" sz="2500" b="1" i="0" dirty="0" err="1">
                <a:effectLst/>
              </a:rPr>
              <a:t>når</a:t>
            </a:r>
            <a:r>
              <a:rPr lang="en-US" sz="2500" b="1" i="0" dirty="0">
                <a:effectLst/>
              </a:rPr>
              <a:t> det er</a:t>
            </a:r>
            <a:br>
              <a:rPr lang="en-US" sz="2500" b="1" i="0" dirty="0">
                <a:effectLst/>
              </a:rPr>
            </a:br>
            <a:r>
              <a:rPr lang="en-US" sz="2500" b="1" i="0" dirty="0" err="1">
                <a:effectLst/>
              </a:rPr>
              <a:t>nødvendig</a:t>
            </a:r>
            <a:r>
              <a:rPr lang="en-US" sz="2500" b="1" i="0" dirty="0">
                <a:effectLst/>
              </a:rPr>
              <a:t> for å </a:t>
            </a:r>
            <a:r>
              <a:rPr lang="en-US" sz="2500" b="1" i="0" dirty="0" err="1">
                <a:effectLst/>
              </a:rPr>
              <a:t>beskytte</a:t>
            </a:r>
            <a:r>
              <a:rPr lang="en-US" sz="2500" b="1" i="0" dirty="0">
                <a:effectLst/>
              </a:rPr>
              <a:t> </a:t>
            </a:r>
            <a:r>
              <a:rPr lang="en-US" sz="2500" b="1" i="0" dirty="0" err="1">
                <a:effectLst/>
              </a:rPr>
              <a:t>andres</a:t>
            </a:r>
            <a:r>
              <a:rPr lang="en-US" sz="2500" b="1" i="0" dirty="0">
                <a:effectLst/>
              </a:rPr>
              <a:t> </a:t>
            </a:r>
            <a:r>
              <a:rPr lang="en-US" sz="2500" b="1" i="0" dirty="0" err="1">
                <a:effectLst/>
              </a:rPr>
              <a:t>rettigheter</a:t>
            </a:r>
            <a:r>
              <a:rPr lang="en-US" sz="2500" b="1" i="0" dirty="0">
                <a:effectLst/>
              </a:rPr>
              <a:t>,</a:t>
            </a:r>
            <a:br>
              <a:rPr lang="en-US" sz="2500" b="1" i="0" dirty="0">
                <a:effectLst/>
              </a:rPr>
            </a:br>
            <a:r>
              <a:rPr lang="en-US" sz="2500" b="1" i="0" dirty="0" err="1">
                <a:effectLst/>
              </a:rPr>
              <a:t>eller</a:t>
            </a:r>
            <a:r>
              <a:rPr lang="en-US" sz="2500" b="1" i="0" dirty="0">
                <a:effectLst/>
              </a:rPr>
              <a:t> </a:t>
            </a:r>
            <a:r>
              <a:rPr lang="en-US" sz="2500" b="1" i="0" dirty="0" err="1">
                <a:effectLst/>
              </a:rPr>
              <a:t>samfunnets</a:t>
            </a:r>
            <a:r>
              <a:rPr lang="en-US" sz="2500" b="1" i="0" dirty="0">
                <a:effectLst/>
              </a:rPr>
              <a:t> </a:t>
            </a:r>
            <a:r>
              <a:rPr lang="en-US" sz="2500" b="1" i="0" dirty="0" err="1">
                <a:effectLst/>
              </a:rPr>
              <a:t>sikkerhet</a:t>
            </a:r>
            <a:r>
              <a:rPr lang="en-US" sz="2500" b="1" i="0" dirty="0">
                <a:effectLst/>
              </a:rPr>
              <a:t>.</a:t>
            </a:r>
            <a:br>
              <a:rPr lang="en-US" sz="2500" b="0" i="0" dirty="0">
                <a:effectLst/>
              </a:rPr>
            </a:br>
            <a:endParaRPr lang="en-US" sz="2500" dirty="0"/>
          </a:p>
        </p:txBody>
      </p:sp>
      <p:pic>
        <p:nvPicPr>
          <p:cNvPr id="5" name="Plassholder for innhold 4" descr="Et bilde som inneholder tekst&#10;&#10;Automatisk generert beskrivelse">
            <a:extLst>
              <a:ext uri="{FF2B5EF4-FFF2-40B4-BE49-F238E27FC236}">
                <a16:creationId xmlns:a16="http://schemas.microsoft.com/office/drawing/2014/main" id="{053BC9EC-A774-43DB-8C43-35FE5DE66DC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242379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6E19354-854C-4825-ACA9-3CAE8EEA7F6D}"/>
              </a:ext>
            </a:extLst>
          </p:cNvPr>
          <p:cNvSpPr>
            <a:spLocks noGrp="1"/>
          </p:cNvSpPr>
          <p:nvPr>
            <p:ph type="title"/>
          </p:nvPr>
        </p:nvSpPr>
        <p:spPr>
          <a:xfrm>
            <a:off x="7346022" y="1359896"/>
            <a:ext cx="4243227" cy="3972392"/>
          </a:xfrm>
          <a:noFill/>
        </p:spPr>
        <p:txBody>
          <a:bodyPr vert="horz" lIns="91440" tIns="45720" rIns="91440" bIns="45720" rtlCol="0" anchor="b">
            <a:normAutofit/>
          </a:bodyPr>
          <a:lstStyle/>
          <a:p>
            <a:pPr algn="just"/>
            <a:r>
              <a:rPr lang="en-US" sz="2900" b="1" i="0" dirty="0">
                <a:effectLst/>
              </a:rPr>
              <a:t>ARTIKKEL 3: Ingen </a:t>
            </a:r>
            <a:r>
              <a:rPr lang="en-US" sz="2900" b="1" i="0" dirty="0" err="1">
                <a:effectLst/>
              </a:rPr>
              <a:t>må</a:t>
            </a:r>
            <a:r>
              <a:rPr lang="en-US" sz="2900" b="1" i="0" dirty="0">
                <a:effectLst/>
              </a:rPr>
              <a:t> </a:t>
            </a:r>
            <a:r>
              <a:rPr lang="en-US" sz="2900" b="1" i="0" dirty="0" err="1">
                <a:effectLst/>
              </a:rPr>
              <a:t>bli</a:t>
            </a:r>
            <a:r>
              <a:rPr lang="en-US" sz="2900" b="1" i="0" dirty="0">
                <a:effectLst/>
              </a:rPr>
              <a:t> </a:t>
            </a:r>
            <a:r>
              <a:rPr lang="en-US" sz="2900" b="1" i="0" dirty="0" err="1">
                <a:effectLst/>
              </a:rPr>
              <a:t>fratatt</a:t>
            </a:r>
            <a:r>
              <a:rPr lang="en-US" sz="2900" b="1" i="0" dirty="0">
                <a:effectLst/>
              </a:rPr>
              <a:t> </a:t>
            </a:r>
            <a:r>
              <a:rPr lang="en-US" sz="2900" b="1" i="0" dirty="0" err="1">
                <a:effectLst/>
              </a:rPr>
              <a:t>livet</a:t>
            </a:r>
            <a:r>
              <a:rPr lang="en-US" sz="2900" b="1" i="0" dirty="0">
                <a:effectLst/>
              </a:rPr>
              <a:t> </a:t>
            </a:r>
            <a:r>
              <a:rPr lang="en-US" sz="2900" b="1" i="0" dirty="0" err="1">
                <a:effectLst/>
              </a:rPr>
              <a:t>sitt</a:t>
            </a:r>
            <a:r>
              <a:rPr lang="en-US" sz="2900" b="1" i="0" dirty="0">
                <a:effectLst/>
              </a:rPr>
              <a:t>, med </a:t>
            </a:r>
            <a:r>
              <a:rPr lang="en-US" sz="2900" b="1" i="0" dirty="0" err="1">
                <a:effectLst/>
              </a:rPr>
              <a:t>mindre</a:t>
            </a:r>
            <a:r>
              <a:rPr lang="en-US" sz="2900" b="1" i="0" dirty="0">
                <a:effectLst/>
              </a:rPr>
              <a:t> det </a:t>
            </a:r>
            <a:r>
              <a:rPr lang="en-US" sz="2900" b="1" i="0" dirty="0" err="1">
                <a:effectLst/>
              </a:rPr>
              <a:t>skjer</a:t>
            </a:r>
            <a:r>
              <a:rPr lang="en-US" sz="2900" b="1" i="0" dirty="0">
                <a:effectLst/>
              </a:rPr>
              <a:t> </a:t>
            </a:r>
            <a:r>
              <a:rPr lang="en-US" sz="2900" b="1" i="0" dirty="0" err="1">
                <a:effectLst/>
              </a:rPr>
              <a:t>i</a:t>
            </a:r>
            <a:r>
              <a:rPr lang="en-US" sz="2900" b="1" i="0" dirty="0">
                <a:effectLst/>
              </a:rPr>
              <a:t> </a:t>
            </a:r>
            <a:r>
              <a:rPr lang="en-US" sz="2900" b="1" i="0" dirty="0" err="1">
                <a:effectLst/>
              </a:rPr>
              <a:t>selvforsvar</a:t>
            </a:r>
            <a:r>
              <a:rPr lang="en-US" sz="2900" b="1" i="0" dirty="0">
                <a:effectLst/>
              </a:rPr>
              <a:t> </a:t>
            </a:r>
            <a:r>
              <a:rPr lang="en-US" sz="2900" b="1" i="0" dirty="0" err="1">
                <a:effectLst/>
              </a:rPr>
              <a:t>eller</a:t>
            </a:r>
            <a:r>
              <a:rPr lang="en-US" sz="2900" b="1" i="0" dirty="0">
                <a:effectLst/>
              </a:rPr>
              <a:t> </a:t>
            </a:r>
            <a:r>
              <a:rPr lang="en-US" sz="2900" b="1" i="0" dirty="0" err="1">
                <a:effectLst/>
              </a:rPr>
              <a:t>nødverge</a:t>
            </a:r>
            <a:r>
              <a:rPr lang="en-US" sz="2900" b="1" i="0" dirty="0">
                <a:effectLst/>
              </a:rPr>
              <a:t>. </a:t>
            </a:r>
            <a:r>
              <a:rPr lang="en-US" sz="2900" b="1" i="0" dirty="0" err="1">
                <a:effectLst/>
              </a:rPr>
              <a:t>Dødsstraff</a:t>
            </a:r>
            <a:r>
              <a:rPr lang="en-US" sz="2900" b="1" i="0" dirty="0">
                <a:effectLst/>
              </a:rPr>
              <a:t> er den </a:t>
            </a:r>
            <a:r>
              <a:rPr lang="en-US" sz="2900" b="1" i="0" dirty="0" err="1">
                <a:effectLst/>
              </a:rPr>
              <a:t>mest</a:t>
            </a:r>
            <a:r>
              <a:rPr lang="en-US" sz="2900" b="1" i="0" dirty="0">
                <a:effectLst/>
              </a:rPr>
              <a:t> </a:t>
            </a:r>
            <a:r>
              <a:rPr lang="en-US" sz="2900" b="1" i="0" dirty="0" err="1">
                <a:effectLst/>
              </a:rPr>
              <a:t>ekstreme</a:t>
            </a:r>
            <a:r>
              <a:rPr lang="en-US" sz="2900" b="1" i="0" dirty="0">
                <a:effectLst/>
              </a:rPr>
              <a:t> </a:t>
            </a:r>
            <a:r>
              <a:rPr lang="en-US" sz="2900" b="1" i="0" dirty="0" err="1">
                <a:effectLst/>
              </a:rPr>
              <a:t>brudd</a:t>
            </a:r>
            <a:r>
              <a:rPr lang="en-US" sz="2900" b="1" i="0" dirty="0">
                <a:effectLst/>
              </a:rPr>
              <a:t> </a:t>
            </a:r>
            <a:r>
              <a:rPr lang="en-US" sz="2900" b="1" i="0" dirty="0" err="1">
                <a:effectLst/>
              </a:rPr>
              <a:t>på</a:t>
            </a:r>
            <a:r>
              <a:rPr lang="en-US" sz="2900" b="1" i="0" dirty="0">
                <a:effectLst/>
              </a:rPr>
              <a:t> </a:t>
            </a:r>
            <a:r>
              <a:rPr lang="en-US" sz="2900" b="1" i="0" dirty="0" err="1">
                <a:effectLst/>
              </a:rPr>
              <a:t>retten</a:t>
            </a:r>
            <a:r>
              <a:rPr lang="en-US" sz="2900" b="1" i="0" dirty="0">
                <a:effectLst/>
              </a:rPr>
              <a:t> </a:t>
            </a:r>
            <a:r>
              <a:rPr lang="en-US" sz="2900" b="1" i="0" dirty="0" err="1">
                <a:effectLst/>
              </a:rPr>
              <a:t>til</a:t>
            </a:r>
            <a:r>
              <a:rPr lang="en-US" sz="2900" b="1" i="0" dirty="0">
                <a:effectLst/>
              </a:rPr>
              <a:t> liv </a:t>
            </a:r>
            <a:r>
              <a:rPr lang="en-US" sz="2900" b="1" i="0" dirty="0" err="1">
                <a:effectLst/>
              </a:rPr>
              <a:t>og</a:t>
            </a:r>
            <a:r>
              <a:rPr lang="en-US" sz="2900" b="1" i="0" dirty="0">
                <a:effectLst/>
              </a:rPr>
              <a:t> </a:t>
            </a:r>
            <a:r>
              <a:rPr lang="en-US" sz="2900" b="1" i="0" dirty="0" err="1">
                <a:effectLst/>
              </a:rPr>
              <a:t>burde</a:t>
            </a:r>
            <a:r>
              <a:rPr lang="en-US" sz="2900" b="1" i="0" dirty="0">
                <a:effectLst/>
              </a:rPr>
              <a:t> </a:t>
            </a:r>
            <a:r>
              <a:rPr lang="en-US" sz="2900" b="1" i="0" dirty="0" err="1">
                <a:effectLst/>
              </a:rPr>
              <a:t>aldri</a:t>
            </a:r>
            <a:r>
              <a:rPr lang="en-US" sz="2900" b="1" i="0" dirty="0">
                <a:effectLst/>
              </a:rPr>
              <a:t> </a:t>
            </a:r>
            <a:r>
              <a:rPr lang="en-US" sz="2900" b="1" i="0" dirty="0" err="1">
                <a:effectLst/>
              </a:rPr>
              <a:t>bli</a:t>
            </a:r>
            <a:r>
              <a:rPr lang="en-US" sz="2900" b="1" i="0" dirty="0">
                <a:effectLst/>
              </a:rPr>
              <a:t> </a:t>
            </a:r>
            <a:r>
              <a:rPr lang="en-US" sz="2900" b="1" i="0" dirty="0" err="1">
                <a:effectLst/>
              </a:rPr>
              <a:t>brukt</a:t>
            </a:r>
            <a:r>
              <a:rPr lang="en-US" sz="2900" b="1" i="0" dirty="0">
                <a:effectLst/>
              </a:rPr>
              <a:t>.</a:t>
            </a:r>
            <a:br>
              <a:rPr lang="en-US" sz="2900" b="1" i="0" dirty="0">
                <a:effectLst/>
              </a:rPr>
            </a:br>
            <a:endParaRPr lang="en-US" sz="2900" b="1" dirty="0"/>
          </a:p>
        </p:txBody>
      </p:sp>
      <p:pic>
        <p:nvPicPr>
          <p:cNvPr id="5" name="Plassholder for innhold 4" descr="Et bilde som inneholder tekst&#10;&#10;Automatisk generert beskrivelse">
            <a:extLst>
              <a:ext uri="{FF2B5EF4-FFF2-40B4-BE49-F238E27FC236}">
                <a16:creationId xmlns:a16="http://schemas.microsoft.com/office/drawing/2014/main" id="{7B892B2E-53B1-4B05-BF3C-729F63DCB6D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928941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0E63D65-A21B-4197-AED4-FEC002EC201F}"/>
              </a:ext>
            </a:extLst>
          </p:cNvPr>
          <p:cNvSpPr>
            <a:spLocks noGrp="1"/>
          </p:cNvSpPr>
          <p:nvPr>
            <p:ph type="title"/>
          </p:nvPr>
        </p:nvSpPr>
        <p:spPr>
          <a:xfrm>
            <a:off x="7503697" y="1997966"/>
            <a:ext cx="4434874" cy="2862068"/>
          </a:xfrm>
          <a:noFill/>
        </p:spPr>
        <p:txBody>
          <a:bodyPr vert="horz" lIns="91440" tIns="45720" rIns="91440" bIns="45720" rtlCol="0" anchor="b">
            <a:normAutofit/>
          </a:bodyPr>
          <a:lstStyle/>
          <a:p>
            <a:pPr algn="just"/>
            <a:r>
              <a:rPr lang="en-US" sz="2900" b="1" i="0" dirty="0">
                <a:effectLst/>
              </a:rPr>
              <a:t>ARTIKKEL 30: </a:t>
            </a:r>
            <a:r>
              <a:rPr lang="en-US" sz="2900" b="1" i="0" dirty="0" err="1">
                <a:effectLst/>
              </a:rPr>
              <a:t>Ingenting</a:t>
            </a:r>
            <a:r>
              <a:rPr lang="en-US" sz="2900" b="1" i="0" dirty="0">
                <a:effectLst/>
              </a:rPr>
              <a:t> </a:t>
            </a:r>
            <a:r>
              <a:rPr lang="en-US" sz="2900" b="1" i="0" dirty="0" err="1">
                <a:effectLst/>
              </a:rPr>
              <a:t>som</a:t>
            </a:r>
            <a:r>
              <a:rPr lang="en-US" sz="2900" b="1" i="0" dirty="0">
                <a:effectLst/>
              </a:rPr>
              <a:t> </a:t>
            </a:r>
            <a:r>
              <a:rPr lang="en-US" sz="2900" b="1" i="0" dirty="0" err="1">
                <a:effectLst/>
              </a:rPr>
              <a:t>står</a:t>
            </a:r>
            <a:r>
              <a:rPr lang="en-US" sz="2900" b="1" i="0" dirty="0">
                <a:effectLst/>
              </a:rPr>
              <a:t> </a:t>
            </a:r>
            <a:r>
              <a:rPr lang="en-US" sz="2900" b="1" i="0" dirty="0" err="1">
                <a:effectLst/>
              </a:rPr>
              <a:t>i</a:t>
            </a:r>
            <a:r>
              <a:rPr lang="en-US" sz="2900" b="1" i="0" dirty="0">
                <a:effectLst/>
              </a:rPr>
              <a:t> </a:t>
            </a:r>
            <a:r>
              <a:rPr lang="en-US" sz="2900" b="1" i="0" dirty="0" err="1">
                <a:effectLst/>
              </a:rPr>
              <a:t>denne</a:t>
            </a:r>
            <a:r>
              <a:rPr lang="en-US" sz="2900" b="1" i="0" dirty="0">
                <a:effectLst/>
              </a:rPr>
              <a:t> </a:t>
            </a:r>
            <a:r>
              <a:rPr lang="en-US" sz="2900" b="1" i="0" dirty="0" err="1">
                <a:effectLst/>
              </a:rPr>
              <a:t>erklæringen</a:t>
            </a:r>
            <a:r>
              <a:rPr lang="en-US" sz="2900" b="1" i="0" dirty="0">
                <a:effectLst/>
              </a:rPr>
              <a:t> </a:t>
            </a:r>
            <a:r>
              <a:rPr lang="en-US" sz="2900" b="1" i="0" dirty="0" err="1">
                <a:effectLst/>
              </a:rPr>
              <a:t>skal</a:t>
            </a:r>
            <a:r>
              <a:rPr lang="en-US" sz="2900" b="1" i="0" dirty="0">
                <a:effectLst/>
              </a:rPr>
              <a:t> </a:t>
            </a:r>
            <a:r>
              <a:rPr lang="en-US" sz="2900" b="1" i="0" dirty="0" err="1">
                <a:effectLst/>
              </a:rPr>
              <a:t>brukes</a:t>
            </a:r>
            <a:r>
              <a:rPr lang="en-US" sz="2900" b="1" i="0" dirty="0">
                <a:effectLst/>
              </a:rPr>
              <a:t> </a:t>
            </a:r>
            <a:r>
              <a:rPr lang="en-US" sz="2900" b="1" i="0" dirty="0" err="1">
                <a:effectLst/>
              </a:rPr>
              <a:t>som</a:t>
            </a:r>
            <a:r>
              <a:rPr lang="en-US" sz="2900" b="1" i="0" dirty="0">
                <a:effectLst/>
              </a:rPr>
              <a:t> argument for å </a:t>
            </a:r>
            <a:r>
              <a:rPr lang="en-US" sz="2900" b="1" i="0" dirty="0" err="1">
                <a:effectLst/>
              </a:rPr>
              <a:t>avskaffe</a:t>
            </a:r>
            <a:r>
              <a:rPr lang="en-US" sz="2900" b="1" i="0" dirty="0">
                <a:effectLst/>
              </a:rPr>
              <a:t> </a:t>
            </a:r>
            <a:r>
              <a:rPr lang="en-US" sz="2900" b="1" i="0" dirty="0" err="1">
                <a:effectLst/>
              </a:rPr>
              <a:t>eller</a:t>
            </a:r>
            <a:r>
              <a:rPr lang="en-US" sz="2900" b="1" i="0" dirty="0">
                <a:effectLst/>
              </a:rPr>
              <a:t> </a:t>
            </a:r>
            <a:r>
              <a:rPr lang="en-US" sz="2900" b="1" i="0" dirty="0" err="1">
                <a:effectLst/>
              </a:rPr>
              <a:t>ødelegge</a:t>
            </a:r>
            <a:r>
              <a:rPr lang="en-US" sz="2900" b="1" i="0" dirty="0">
                <a:effectLst/>
              </a:rPr>
              <a:t> </a:t>
            </a:r>
            <a:r>
              <a:rPr lang="en-US" sz="2900" b="1" i="0" dirty="0" err="1">
                <a:effectLst/>
              </a:rPr>
              <a:t>enkelte</a:t>
            </a:r>
            <a:r>
              <a:rPr lang="en-US" sz="2900" b="1" i="0" dirty="0">
                <a:effectLst/>
              </a:rPr>
              <a:t> </a:t>
            </a:r>
            <a:r>
              <a:rPr lang="en-US" sz="2900" b="1" i="0" dirty="0" err="1">
                <a:effectLst/>
              </a:rPr>
              <a:t>menneskerettigheter</a:t>
            </a:r>
            <a:r>
              <a:rPr lang="en-US" sz="2900" b="1" i="0" dirty="0">
                <a:effectLst/>
              </a:rPr>
              <a:t>.</a:t>
            </a:r>
            <a:br>
              <a:rPr lang="en-US" sz="2900" b="0" i="0" dirty="0">
                <a:effectLst/>
              </a:rPr>
            </a:br>
            <a:endParaRPr lang="en-US" sz="2900" dirty="0"/>
          </a:p>
        </p:txBody>
      </p:sp>
      <p:pic>
        <p:nvPicPr>
          <p:cNvPr id="5" name="Plassholder for innhold 4" descr="Et bilde som inneholder tekst&#10;&#10;Automatisk generert beskrivelse">
            <a:extLst>
              <a:ext uri="{FF2B5EF4-FFF2-40B4-BE49-F238E27FC236}">
                <a16:creationId xmlns:a16="http://schemas.microsoft.com/office/drawing/2014/main" id="{75A14587-E0A7-4606-A35A-1E6F2C33C4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276031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79CAC74-7E4E-4952-82F6-3BC50D9E6440}"/>
              </a:ext>
            </a:extLst>
          </p:cNvPr>
          <p:cNvSpPr>
            <a:spLocks noGrp="1"/>
          </p:cNvSpPr>
          <p:nvPr>
            <p:ph type="title"/>
          </p:nvPr>
        </p:nvSpPr>
        <p:spPr>
          <a:xfrm>
            <a:off x="7604233" y="1390719"/>
            <a:ext cx="3973385" cy="3692028"/>
          </a:xfrm>
          <a:noFill/>
        </p:spPr>
        <p:txBody>
          <a:bodyPr vert="horz" lIns="91440" tIns="45720" rIns="91440" bIns="45720" rtlCol="0" anchor="b">
            <a:normAutofit/>
          </a:bodyPr>
          <a:lstStyle/>
          <a:p>
            <a:pPr algn="just"/>
            <a:r>
              <a:rPr lang="en-US" sz="4000" b="1" i="0" dirty="0">
                <a:effectLst/>
              </a:rPr>
              <a:t>ARTIKKEL 4: Ingen </a:t>
            </a:r>
            <a:r>
              <a:rPr lang="en-US" sz="4000" b="1" i="0" dirty="0" err="1">
                <a:effectLst/>
              </a:rPr>
              <a:t>kan</a:t>
            </a:r>
            <a:r>
              <a:rPr lang="en-US" sz="4000" b="1" i="0" dirty="0">
                <a:effectLst/>
              </a:rPr>
              <a:t> </a:t>
            </a:r>
            <a:r>
              <a:rPr lang="en-US" sz="4000" b="1" i="0" dirty="0" err="1">
                <a:effectLst/>
              </a:rPr>
              <a:t>eie</a:t>
            </a:r>
            <a:r>
              <a:rPr lang="en-US" sz="4000" b="1" i="0" dirty="0">
                <a:effectLst/>
              </a:rPr>
              <a:t> et </a:t>
            </a:r>
            <a:r>
              <a:rPr lang="en-US" sz="4000" b="1" i="0" dirty="0" err="1">
                <a:effectLst/>
              </a:rPr>
              <a:t>annet</a:t>
            </a:r>
            <a:r>
              <a:rPr lang="en-US" sz="4000" b="1" i="0" dirty="0">
                <a:effectLst/>
              </a:rPr>
              <a:t> </a:t>
            </a:r>
            <a:r>
              <a:rPr lang="en-US" sz="4000" b="1" i="0" dirty="0" err="1">
                <a:effectLst/>
              </a:rPr>
              <a:t>menneske</a:t>
            </a:r>
            <a:r>
              <a:rPr lang="en-US" sz="4000" b="1" i="0" dirty="0">
                <a:effectLst/>
              </a:rPr>
              <a:t>, </a:t>
            </a:r>
            <a:r>
              <a:rPr lang="en-US" sz="4000" b="1" i="0" dirty="0" err="1">
                <a:effectLst/>
              </a:rPr>
              <a:t>og</a:t>
            </a:r>
            <a:r>
              <a:rPr lang="en-US" sz="4000" b="1" i="0" dirty="0">
                <a:effectLst/>
              </a:rPr>
              <a:t> </a:t>
            </a:r>
            <a:r>
              <a:rPr lang="en-US" sz="4000" b="1" i="0" dirty="0" err="1">
                <a:effectLst/>
              </a:rPr>
              <a:t>ingen</a:t>
            </a:r>
            <a:r>
              <a:rPr lang="en-US" sz="4000" b="1" i="0" dirty="0">
                <a:effectLst/>
              </a:rPr>
              <a:t> </a:t>
            </a:r>
            <a:r>
              <a:rPr lang="en-US" sz="4000" b="1" i="0" dirty="0" err="1">
                <a:effectLst/>
              </a:rPr>
              <a:t>må</a:t>
            </a:r>
            <a:r>
              <a:rPr lang="en-US" sz="4000" b="1" i="0" dirty="0">
                <a:effectLst/>
              </a:rPr>
              <a:t> </a:t>
            </a:r>
            <a:r>
              <a:rPr lang="en-US" sz="4000" b="1" i="0" dirty="0" err="1">
                <a:effectLst/>
              </a:rPr>
              <a:t>bli</a:t>
            </a:r>
            <a:r>
              <a:rPr lang="en-US" sz="4000" b="1" i="0" dirty="0">
                <a:effectLst/>
              </a:rPr>
              <a:t> </a:t>
            </a:r>
            <a:r>
              <a:rPr lang="en-US" sz="4000" b="1" i="0" dirty="0" err="1">
                <a:effectLst/>
              </a:rPr>
              <a:t>utsatt</a:t>
            </a:r>
            <a:r>
              <a:rPr lang="en-US" sz="4000" b="1" i="0" dirty="0">
                <a:effectLst/>
              </a:rPr>
              <a:t> for </a:t>
            </a:r>
            <a:r>
              <a:rPr lang="en-US" sz="4000" b="1" i="0" dirty="0" err="1">
                <a:effectLst/>
              </a:rPr>
              <a:t>tvangsarbeid</a:t>
            </a:r>
            <a:r>
              <a:rPr lang="en-US" sz="4000" b="1" i="0" dirty="0">
                <a:effectLst/>
              </a:rPr>
              <a:t>.</a:t>
            </a:r>
            <a:br>
              <a:rPr lang="en-US" sz="4000" b="0" i="0" dirty="0">
                <a:effectLst/>
              </a:rPr>
            </a:br>
            <a:endParaRPr lang="en-US" sz="4000" dirty="0"/>
          </a:p>
        </p:txBody>
      </p:sp>
      <p:pic>
        <p:nvPicPr>
          <p:cNvPr id="5" name="Plassholder for innhold 4">
            <a:extLst>
              <a:ext uri="{FF2B5EF4-FFF2-40B4-BE49-F238E27FC236}">
                <a16:creationId xmlns:a16="http://schemas.microsoft.com/office/drawing/2014/main" id="{4418377A-3F1F-4332-8178-A30D4185A2F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401890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2BC0F8D-8D5F-4CBA-8DE9-D55AA871DF2E}"/>
              </a:ext>
            </a:extLst>
          </p:cNvPr>
          <p:cNvSpPr>
            <a:spLocks noGrp="1"/>
          </p:cNvSpPr>
          <p:nvPr>
            <p:ph type="title"/>
          </p:nvPr>
        </p:nvSpPr>
        <p:spPr>
          <a:xfrm>
            <a:off x="7380408" y="743447"/>
            <a:ext cx="4044456" cy="3787456"/>
          </a:xfrm>
          <a:noFill/>
        </p:spPr>
        <p:txBody>
          <a:bodyPr vert="horz" lIns="91440" tIns="45720" rIns="91440" bIns="45720" rtlCol="0" anchor="b">
            <a:normAutofit/>
          </a:bodyPr>
          <a:lstStyle/>
          <a:p>
            <a:pPr algn="just"/>
            <a:r>
              <a:rPr lang="en-US" sz="2100" b="1" i="0" dirty="0">
                <a:effectLst/>
              </a:rPr>
              <a:t>ARTIKKEL 5: </a:t>
            </a:r>
            <a:r>
              <a:rPr lang="en-US" sz="2100" b="1" i="0" dirty="0" err="1">
                <a:effectLst/>
              </a:rPr>
              <a:t>Politiet</a:t>
            </a:r>
            <a:r>
              <a:rPr lang="en-US" sz="2100" b="1" i="0" dirty="0">
                <a:effectLst/>
              </a:rPr>
              <a:t> </a:t>
            </a:r>
            <a:r>
              <a:rPr lang="en-US" sz="2100" b="1" i="0" dirty="0" err="1">
                <a:effectLst/>
              </a:rPr>
              <a:t>har</a:t>
            </a:r>
            <a:r>
              <a:rPr lang="en-US" sz="2100" b="1" i="0" dirty="0">
                <a:effectLst/>
              </a:rPr>
              <a:t> </a:t>
            </a:r>
            <a:r>
              <a:rPr lang="en-US" sz="2100" b="1" i="0" dirty="0" err="1">
                <a:effectLst/>
              </a:rPr>
              <a:t>ikke</a:t>
            </a:r>
            <a:r>
              <a:rPr lang="en-US" sz="2100" b="1" i="0" dirty="0">
                <a:effectLst/>
              </a:rPr>
              <a:t> </a:t>
            </a:r>
            <a:r>
              <a:rPr lang="en-US" sz="2100" b="1" i="0" dirty="0" err="1">
                <a:effectLst/>
              </a:rPr>
              <a:t>lov</a:t>
            </a:r>
            <a:r>
              <a:rPr lang="en-US" sz="2100" b="1" i="0" dirty="0">
                <a:effectLst/>
              </a:rPr>
              <a:t> </a:t>
            </a:r>
            <a:r>
              <a:rPr lang="en-US" sz="2100" b="1" i="0" dirty="0" err="1">
                <a:effectLst/>
              </a:rPr>
              <a:t>til</a:t>
            </a:r>
            <a:r>
              <a:rPr lang="en-US" sz="2100" b="1" i="0" dirty="0">
                <a:effectLst/>
              </a:rPr>
              <a:t> å </a:t>
            </a:r>
            <a:r>
              <a:rPr lang="en-US" sz="2100" b="1" i="0" dirty="0" err="1">
                <a:effectLst/>
              </a:rPr>
              <a:t>påføre</a:t>
            </a:r>
            <a:r>
              <a:rPr lang="en-US" sz="2100" b="1" i="0" dirty="0">
                <a:effectLst/>
              </a:rPr>
              <a:t> </a:t>
            </a:r>
            <a:r>
              <a:rPr lang="en-US" sz="2100" b="1" i="0" dirty="0" err="1">
                <a:effectLst/>
              </a:rPr>
              <a:t>noen</a:t>
            </a:r>
            <a:r>
              <a:rPr lang="en-US" sz="2100" b="1" i="0" dirty="0">
                <a:effectLst/>
              </a:rPr>
              <a:t> </a:t>
            </a:r>
            <a:r>
              <a:rPr lang="en-US" sz="2100" b="1" i="0" dirty="0" err="1">
                <a:effectLst/>
              </a:rPr>
              <a:t>smerte</a:t>
            </a:r>
            <a:r>
              <a:rPr lang="en-US" sz="2100" b="1" i="0" dirty="0">
                <a:effectLst/>
              </a:rPr>
              <a:t> </a:t>
            </a:r>
            <a:r>
              <a:rPr lang="en-US" sz="2100" b="1" i="0" dirty="0" err="1">
                <a:effectLst/>
              </a:rPr>
              <a:t>eller</a:t>
            </a:r>
            <a:r>
              <a:rPr lang="en-US" sz="2100" b="1" i="0" dirty="0">
                <a:effectLst/>
              </a:rPr>
              <a:t> true å </a:t>
            </a:r>
            <a:r>
              <a:rPr lang="en-US" sz="2100" b="1" i="0" dirty="0" err="1">
                <a:effectLst/>
              </a:rPr>
              <a:t>skade</a:t>
            </a:r>
            <a:r>
              <a:rPr lang="en-US" sz="2100" b="1" i="0" dirty="0">
                <a:effectLst/>
              </a:rPr>
              <a:t> dem </a:t>
            </a:r>
            <a:r>
              <a:rPr lang="en-US" sz="2100" b="1" i="0" dirty="0" err="1">
                <a:effectLst/>
              </a:rPr>
              <a:t>eller</a:t>
            </a:r>
            <a:r>
              <a:rPr lang="en-US" sz="2100" b="1" i="0" dirty="0">
                <a:effectLst/>
              </a:rPr>
              <a:t> </a:t>
            </a:r>
            <a:r>
              <a:rPr lang="en-US" sz="2100" b="1" i="0" dirty="0" err="1">
                <a:effectLst/>
              </a:rPr>
              <a:t>andre</a:t>
            </a:r>
            <a:r>
              <a:rPr lang="en-US" sz="2100" b="1" i="0" dirty="0">
                <a:effectLst/>
              </a:rPr>
              <a:t> for å </a:t>
            </a:r>
            <a:r>
              <a:rPr lang="en-US" sz="2100" b="1" i="0" dirty="0" err="1">
                <a:effectLst/>
              </a:rPr>
              <a:t>oppnå</a:t>
            </a:r>
            <a:r>
              <a:rPr lang="en-US" sz="2100" b="1" i="0" dirty="0">
                <a:effectLst/>
              </a:rPr>
              <a:t> det de </a:t>
            </a:r>
            <a:r>
              <a:rPr lang="en-US" sz="2100" b="1" i="0" dirty="0" err="1">
                <a:effectLst/>
              </a:rPr>
              <a:t>vil</a:t>
            </a:r>
            <a:r>
              <a:rPr lang="en-US" sz="2100" b="1" i="0" dirty="0">
                <a:effectLst/>
              </a:rPr>
              <a:t>, for </a:t>
            </a:r>
            <a:r>
              <a:rPr lang="en-US" sz="2100" b="1" i="0" dirty="0" err="1">
                <a:effectLst/>
              </a:rPr>
              <a:t>eksempel</a:t>
            </a:r>
            <a:r>
              <a:rPr lang="en-US" sz="2100" b="1" i="0" dirty="0">
                <a:effectLst/>
              </a:rPr>
              <a:t> for å </a:t>
            </a:r>
            <a:r>
              <a:rPr lang="en-US" sz="2100" b="1" i="0" dirty="0" err="1">
                <a:effectLst/>
              </a:rPr>
              <a:t>få</a:t>
            </a:r>
            <a:r>
              <a:rPr lang="en-US" sz="2100" b="1" i="0" dirty="0">
                <a:effectLst/>
              </a:rPr>
              <a:t> </a:t>
            </a:r>
            <a:r>
              <a:rPr lang="en-US" sz="2100" b="1" i="0" dirty="0" err="1">
                <a:effectLst/>
              </a:rPr>
              <a:t>en</a:t>
            </a:r>
            <a:r>
              <a:rPr lang="en-US" sz="2100" b="1" i="0" dirty="0">
                <a:effectLst/>
              </a:rPr>
              <a:t> </a:t>
            </a:r>
            <a:r>
              <a:rPr lang="en-US" sz="2100" b="1" i="0" dirty="0" err="1">
                <a:effectLst/>
              </a:rPr>
              <a:t>tilståelse</a:t>
            </a:r>
            <a:r>
              <a:rPr lang="en-US" sz="2100" b="1" i="0" dirty="0">
                <a:effectLst/>
              </a:rPr>
              <a:t>. Det er heller </a:t>
            </a:r>
            <a:r>
              <a:rPr lang="en-US" sz="2100" b="1" i="0" dirty="0" err="1">
                <a:effectLst/>
              </a:rPr>
              <a:t>ikke</a:t>
            </a:r>
            <a:r>
              <a:rPr lang="en-US" sz="2100" b="1" i="0" dirty="0">
                <a:effectLst/>
              </a:rPr>
              <a:t> </a:t>
            </a:r>
            <a:r>
              <a:rPr lang="en-US" sz="2100" b="1" i="0" dirty="0" err="1">
                <a:effectLst/>
              </a:rPr>
              <a:t>lov</a:t>
            </a:r>
            <a:r>
              <a:rPr lang="en-US" sz="2100" b="1" i="0" dirty="0">
                <a:effectLst/>
              </a:rPr>
              <a:t> å </a:t>
            </a:r>
            <a:r>
              <a:rPr lang="en-US" sz="2100" b="1" i="0" dirty="0" err="1">
                <a:effectLst/>
              </a:rPr>
              <a:t>straffe</a:t>
            </a:r>
            <a:r>
              <a:rPr lang="en-US" sz="2100" b="1" i="0" dirty="0">
                <a:effectLst/>
              </a:rPr>
              <a:t> </a:t>
            </a:r>
            <a:r>
              <a:rPr lang="en-US" sz="2100" b="1" i="0" dirty="0" err="1">
                <a:effectLst/>
              </a:rPr>
              <a:t>noen</a:t>
            </a:r>
            <a:r>
              <a:rPr lang="en-US" sz="2100" b="1" i="0" dirty="0">
                <a:effectLst/>
              </a:rPr>
              <a:t> </a:t>
            </a:r>
            <a:r>
              <a:rPr lang="en-US" sz="2100" b="1" i="0" dirty="0" err="1">
                <a:effectLst/>
              </a:rPr>
              <a:t>på</a:t>
            </a:r>
            <a:r>
              <a:rPr lang="en-US" sz="2100" b="1" i="0" dirty="0">
                <a:effectLst/>
              </a:rPr>
              <a:t> </a:t>
            </a:r>
            <a:r>
              <a:rPr lang="en-US" sz="2100" b="1" i="0" dirty="0" err="1">
                <a:effectLst/>
              </a:rPr>
              <a:t>en</a:t>
            </a:r>
            <a:r>
              <a:rPr lang="en-US" sz="2100" b="1" i="0" dirty="0">
                <a:effectLst/>
              </a:rPr>
              <a:t> </a:t>
            </a:r>
            <a:r>
              <a:rPr lang="en-US" sz="2100" b="1" i="0" dirty="0" err="1">
                <a:effectLst/>
              </a:rPr>
              <a:t>grusom</a:t>
            </a:r>
            <a:r>
              <a:rPr lang="en-US" sz="2100" b="1" i="0" dirty="0">
                <a:effectLst/>
              </a:rPr>
              <a:t> </a:t>
            </a:r>
            <a:r>
              <a:rPr lang="en-US" sz="2100" b="1" i="0" dirty="0" err="1">
                <a:effectLst/>
              </a:rPr>
              <a:t>måte</a:t>
            </a:r>
            <a:r>
              <a:rPr lang="en-US" sz="2100" b="1" i="0" dirty="0">
                <a:effectLst/>
              </a:rPr>
              <a:t>, for </a:t>
            </a:r>
            <a:r>
              <a:rPr lang="en-US" sz="2100" b="1" i="0" dirty="0" err="1">
                <a:effectLst/>
              </a:rPr>
              <a:t>eksempel</a:t>
            </a:r>
            <a:r>
              <a:rPr lang="en-US" sz="2100" b="1" i="0" dirty="0">
                <a:effectLst/>
              </a:rPr>
              <a:t> </a:t>
            </a:r>
            <a:r>
              <a:rPr lang="en-US" sz="2100" b="1" i="0" dirty="0" err="1">
                <a:effectLst/>
              </a:rPr>
              <a:t>gjennom</a:t>
            </a:r>
            <a:r>
              <a:rPr lang="en-US" sz="2100" b="1" i="0" dirty="0">
                <a:effectLst/>
              </a:rPr>
              <a:t> </a:t>
            </a:r>
            <a:r>
              <a:rPr lang="en-US" sz="2100" b="1" i="0" dirty="0" err="1">
                <a:effectLst/>
              </a:rPr>
              <a:t>umenneskelige</a:t>
            </a:r>
            <a:r>
              <a:rPr lang="en-US" sz="2100" b="1" i="0" dirty="0">
                <a:effectLst/>
              </a:rPr>
              <a:t> </a:t>
            </a:r>
            <a:r>
              <a:rPr lang="en-US" sz="2100" b="1" i="0" dirty="0" err="1">
                <a:effectLst/>
              </a:rPr>
              <a:t>fengselsforhold</a:t>
            </a:r>
            <a:r>
              <a:rPr lang="en-US" sz="2100" b="1" i="0" dirty="0">
                <a:effectLst/>
              </a:rPr>
              <a:t> </a:t>
            </a:r>
            <a:r>
              <a:rPr lang="en-US" sz="2100" b="1" i="0" dirty="0" err="1">
                <a:effectLst/>
              </a:rPr>
              <a:t>eller</a:t>
            </a:r>
            <a:r>
              <a:rPr lang="en-US" sz="2100" b="1" i="0" dirty="0">
                <a:effectLst/>
              </a:rPr>
              <a:t> </a:t>
            </a:r>
            <a:r>
              <a:rPr lang="en-US" sz="2100" b="1" i="0" dirty="0" err="1">
                <a:effectLst/>
              </a:rPr>
              <a:t>pisking</a:t>
            </a:r>
            <a:r>
              <a:rPr lang="en-US" sz="2100" b="1" i="0" dirty="0">
                <a:effectLst/>
              </a:rPr>
              <a:t>.</a:t>
            </a:r>
            <a:br>
              <a:rPr lang="en-US" sz="2100" b="1" i="0" dirty="0">
                <a:effectLst/>
              </a:rPr>
            </a:br>
            <a:endParaRPr lang="en-US" sz="2100" b="1" dirty="0"/>
          </a:p>
        </p:txBody>
      </p:sp>
      <p:pic>
        <p:nvPicPr>
          <p:cNvPr id="5" name="Plassholder for innhold 4" descr="Et bilde som inneholder tekst&#10;&#10;Automatisk generert beskrivelse">
            <a:extLst>
              <a:ext uri="{FF2B5EF4-FFF2-40B4-BE49-F238E27FC236}">
                <a16:creationId xmlns:a16="http://schemas.microsoft.com/office/drawing/2014/main" id="{C00CFDBF-870D-405F-9372-0DCDA18DE3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30972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BE3FC94-066F-41D6-9F95-EA96D3CD3FD3}"/>
              </a:ext>
            </a:extLst>
          </p:cNvPr>
          <p:cNvSpPr>
            <a:spLocks noGrp="1"/>
          </p:cNvSpPr>
          <p:nvPr>
            <p:ph type="title"/>
          </p:nvPr>
        </p:nvSpPr>
        <p:spPr>
          <a:xfrm>
            <a:off x="7524245" y="1359896"/>
            <a:ext cx="4044456" cy="3468957"/>
          </a:xfrm>
          <a:noFill/>
        </p:spPr>
        <p:txBody>
          <a:bodyPr vert="horz" lIns="91440" tIns="45720" rIns="91440" bIns="45720" rtlCol="0" anchor="b">
            <a:normAutofit/>
          </a:bodyPr>
          <a:lstStyle/>
          <a:p>
            <a:pPr algn="just"/>
            <a:r>
              <a:rPr lang="en-US" sz="2900" b="1" i="0" dirty="0">
                <a:effectLst/>
              </a:rPr>
              <a:t>ARTIKKEL 6: </a:t>
            </a:r>
            <a:r>
              <a:rPr lang="en-US" sz="2900" b="1" i="0" dirty="0" err="1">
                <a:effectLst/>
              </a:rPr>
              <a:t>Uansett</a:t>
            </a:r>
            <a:r>
              <a:rPr lang="en-US" sz="2900" b="1" i="0" dirty="0">
                <a:effectLst/>
              </a:rPr>
              <a:t> </a:t>
            </a:r>
            <a:r>
              <a:rPr lang="en-US" sz="2900" b="1" i="0" dirty="0" err="1">
                <a:effectLst/>
              </a:rPr>
              <a:t>hvem</a:t>
            </a:r>
            <a:r>
              <a:rPr lang="en-US" sz="2900" b="1" i="0" dirty="0">
                <a:effectLst/>
              </a:rPr>
              <a:t> du er, </a:t>
            </a:r>
            <a:r>
              <a:rPr lang="en-US" sz="2900" b="1" i="0" dirty="0" err="1">
                <a:effectLst/>
              </a:rPr>
              <a:t>uavhengig</a:t>
            </a:r>
            <a:r>
              <a:rPr lang="en-US" sz="2900" b="1" i="0" dirty="0">
                <a:effectLst/>
              </a:rPr>
              <a:t> av din </a:t>
            </a:r>
            <a:r>
              <a:rPr lang="en-US" sz="2900" b="1" i="0" dirty="0" err="1">
                <a:effectLst/>
              </a:rPr>
              <a:t>bakgrunn</a:t>
            </a:r>
            <a:r>
              <a:rPr lang="en-US" sz="2900" b="1" i="0" dirty="0">
                <a:effectLst/>
              </a:rPr>
              <a:t>, </a:t>
            </a:r>
            <a:r>
              <a:rPr lang="en-US" sz="2900" b="1" i="0" dirty="0" err="1">
                <a:effectLst/>
              </a:rPr>
              <a:t>fortid</a:t>
            </a:r>
            <a:r>
              <a:rPr lang="en-US" sz="2900" b="1" i="0" dirty="0">
                <a:effectLst/>
              </a:rPr>
              <a:t> </a:t>
            </a:r>
            <a:r>
              <a:rPr lang="en-US" sz="2900" b="1" i="0" dirty="0" err="1">
                <a:effectLst/>
              </a:rPr>
              <a:t>eller</a:t>
            </a:r>
            <a:r>
              <a:rPr lang="en-US" sz="2900" b="1" i="0" dirty="0">
                <a:effectLst/>
              </a:rPr>
              <a:t> </a:t>
            </a:r>
            <a:r>
              <a:rPr lang="en-US" sz="2900" b="1" i="0" dirty="0" err="1">
                <a:effectLst/>
              </a:rPr>
              <a:t>andre</a:t>
            </a:r>
            <a:r>
              <a:rPr lang="en-US" sz="2900" b="1" i="0" dirty="0">
                <a:effectLst/>
              </a:rPr>
              <a:t> forhold; </a:t>
            </a:r>
            <a:r>
              <a:rPr lang="en-US" sz="2900" b="1" i="0" dirty="0" err="1">
                <a:effectLst/>
              </a:rPr>
              <a:t>ingen</a:t>
            </a:r>
            <a:r>
              <a:rPr lang="en-US" sz="2900" b="1" i="0" dirty="0">
                <a:effectLst/>
              </a:rPr>
              <a:t> </a:t>
            </a:r>
            <a:r>
              <a:rPr lang="en-US" sz="2900" b="1" i="0" dirty="0" err="1">
                <a:effectLst/>
              </a:rPr>
              <a:t>kan</a:t>
            </a:r>
            <a:r>
              <a:rPr lang="en-US" sz="2900" b="1" i="0" dirty="0">
                <a:effectLst/>
              </a:rPr>
              <a:t> </a:t>
            </a:r>
            <a:r>
              <a:rPr lang="en-US" sz="2900" b="1" i="0" dirty="0" err="1">
                <a:effectLst/>
              </a:rPr>
              <a:t>bli</a:t>
            </a:r>
            <a:r>
              <a:rPr lang="en-US" sz="2900" b="1" i="0" dirty="0">
                <a:effectLst/>
              </a:rPr>
              <a:t> </a:t>
            </a:r>
            <a:r>
              <a:rPr lang="en-US" sz="2900" b="1" i="0" dirty="0" err="1">
                <a:effectLst/>
              </a:rPr>
              <a:t>behandlet</a:t>
            </a:r>
            <a:r>
              <a:rPr lang="en-US" sz="2900" b="1" i="0" dirty="0">
                <a:effectLst/>
              </a:rPr>
              <a:t> </a:t>
            </a:r>
            <a:r>
              <a:rPr lang="en-US" sz="2900" b="1" i="0" dirty="0" err="1">
                <a:effectLst/>
              </a:rPr>
              <a:t>utenfor</a:t>
            </a:r>
            <a:r>
              <a:rPr lang="en-US" sz="2900" b="1" i="0" dirty="0">
                <a:effectLst/>
              </a:rPr>
              <a:t> </a:t>
            </a:r>
            <a:r>
              <a:rPr lang="en-US" sz="2900" b="1" i="0" dirty="0" err="1">
                <a:effectLst/>
              </a:rPr>
              <a:t>loven</a:t>
            </a:r>
            <a:r>
              <a:rPr lang="en-US" sz="2900" b="1" i="0" dirty="0">
                <a:effectLst/>
              </a:rPr>
              <a:t>.</a:t>
            </a:r>
            <a:br>
              <a:rPr lang="en-US" sz="2900" b="0" i="0" dirty="0">
                <a:effectLst/>
              </a:rPr>
            </a:br>
            <a:endParaRPr lang="en-US" sz="2900" dirty="0"/>
          </a:p>
        </p:txBody>
      </p:sp>
      <p:pic>
        <p:nvPicPr>
          <p:cNvPr id="5" name="Plassholder for innhold 4" descr="Et bilde som inneholder tekst&#10;&#10;Automatisk generert beskrivelse">
            <a:extLst>
              <a:ext uri="{FF2B5EF4-FFF2-40B4-BE49-F238E27FC236}">
                <a16:creationId xmlns:a16="http://schemas.microsoft.com/office/drawing/2014/main" id="{99FF8EC1-9511-415A-8081-42B82E8018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284497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C8A5BCD-F4A4-417B-9D0F-CA295ACBCAD4}"/>
              </a:ext>
            </a:extLst>
          </p:cNvPr>
          <p:cNvSpPr>
            <a:spLocks noGrp="1"/>
          </p:cNvSpPr>
          <p:nvPr>
            <p:ph type="title"/>
          </p:nvPr>
        </p:nvSpPr>
        <p:spPr>
          <a:xfrm>
            <a:off x="7604233" y="1277703"/>
            <a:ext cx="3902823" cy="3366216"/>
          </a:xfrm>
          <a:noFill/>
        </p:spPr>
        <p:txBody>
          <a:bodyPr vert="horz" lIns="91440" tIns="45720" rIns="91440" bIns="45720" rtlCol="0" anchor="b">
            <a:normAutofit fontScale="90000"/>
          </a:bodyPr>
          <a:lstStyle/>
          <a:p>
            <a:pPr algn="just"/>
            <a:r>
              <a:rPr lang="en-US" sz="3600" b="1" i="0" dirty="0">
                <a:effectLst/>
              </a:rPr>
              <a:t>ARTIKKEL 7: Vi er alle </a:t>
            </a:r>
            <a:r>
              <a:rPr lang="en-US" sz="3600" b="1" i="0" dirty="0" err="1">
                <a:effectLst/>
              </a:rPr>
              <a:t>ulike</a:t>
            </a:r>
            <a:r>
              <a:rPr lang="en-US" sz="3600" b="1" i="0" dirty="0">
                <a:effectLst/>
              </a:rPr>
              <a:t>, men </a:t>
            </a:r>
            <a:r>
              <a:rPr lang="en-US" sz="3600" b="1" i="0" dirty="0" err="1">
                <a:effectLst/>
              </a:rPr>
              <a:t>lovene</a:t>
            </a:r>
            <a:r>
              <a:rPr lang="en-US" sz="3600" b="1" i="0" dirty="0">
                <a:effectLst/>
              </a:rPr>
              <a:t> </a:t>
            </a:r>
            <a:r>
              <a:rPr lang="en-US" sz="3600" b="1" i="0" dirty="0" err="1">
                <a:effectLst/>
              </a:rPr>
              <a:t>må</a:t>
            </a:r>
            <a:r>
              <a:rPr lang="en-US" sz="3600" b="1" i="0" dirty="0">
                <a:effectLst/>
              </a:rPr>
              <a:t> </a:t>
            </a:r>
            <a:r>
              <a:rPr lang="en-US" sz="3600" b="1" i="0" dirty="0" err="1">
                <a:effectLst/>
              </a:rPr>
              <a:t>være</a:t>
            </a:r>
            <a:r>
              <a:rPr lang="en-US" sz="3600" b="1" i="0" dirty="0">
                <a:effectLst/>
              </a:rPr>
              <a:t> like for alle. </a:t>
            </a:r>
            <a:r>
              <a:rPr lang="en-US" sz="3600" b="1" i="0" dirty="0" err="1">
                <a:effectLst/>
              </a:rPr>
              <a:t>Loven</a:t>
            </a:r>
            <a:r>
              <a:rPr lang="en-US" sz="3600" b="1" i="0" dirty="0">
                <a:effectLst/>
              </a:rPr>
              <a:t> </a:t>
            </a:r>
            <a:r>
              <a:rPr lang="en-US" sz="3600" b="1" i="0" dirty="0" err="1">
                <a:effectLst/>
              </a:rPr>
              <a:t>må</a:t>
            </a:r>
            <a:r>
              <a:rPr lang="en-US" sz="3600" b="1" i="0" dirty="0">
                <a:effectLst/>
              </a:rPr>
              <a:t> </a:t>
            </a:r>
            <a:r>
              <a:rPr lang="en-US" sz="3600" b="1" i="0" dirty="0" err="1">
                <a:effectLst/>
              </a:rPr>
              <a:t>beskytte</a:t>
            </a:r>
            <a:r>
              <a:rPr lang="en-US" sz="3600" b="1" i="0" dirty="0">
                <a:effectLst/>
              </a:rPr>
              <a:t> alle mot </a:t>
            </a:r>
            <a:r>
              <a:rPr lang="en-US" sz="3600" b="1" i="0" dirty="0" err="1">
                <a:effectLst/>
              </a:rPr>
              <a:t>diskriminering</a:t>
            </a:r>
            <a:r>
              <a:rPr lang="en-US" sz="3600" b="1" i="0" dirty="0">
                <a:effectLst/>
              </a:rPr>
              <a:t>.</a:t>
            </a:r>
            <a:br>
              <a:rPr lang="en-US" sz="3600" b="0" i="0" dirty="0">
                <a:effectLst/>
              </a:rPr>
            </a:br>
            <a:endParaRPr lang="en-US" sz="3600" dirty="0"/>
          </a:p>
        </p:txBody>
      </p:sp>
      <p:pic>
        <p:nvPicPr>
          <p:cNvPr id="5" name="Plassholder for innhold 4">
            <a:extLst>
              <a:ext uri="{FF2B5EF4-FFF2-40B4-BE49-F238E27FC236}">
                <a16:creationId xmlns:a16="http://schemas.microsoft.com/office/drawing/2014/main" id="{80D1E47B-2667-4BB0-8191-8DD05F2F14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330979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03AE60E-253C-41BA-A6B9-BA99C5A29A54}"/>
              </a:ext>
            </a:extLst>
          </p:cNvPr>
          <p:cNvSpPr>
            <a:spLocks noGrp="1"/>
          </p:cNvSpPr>
          <p:nvPr>
            <p:ph type="title"/>
          </p:nvPr>
        </p:nvSpPr>
        <p:spPr>
          <a:xfrm>
            <a:off x="7604233" y="1257155"/>
            <a:ext cx="3973385" cy="3692028"/>
          </a:xfrm>
          <a:noFill/>
        </p:spPr>
        <p:txBody>
          <a:bodyPr vert="horz" lIns="91440" tIns="45720" rIns="91440" bIns="45720" rtlCol="0" anchor="b">
            <a:normAutofit/>
          </a:bodyPr>
          <a:lstStyle/>
          <a:p>
            <a:pPr algn="just"/>
            <a:r>
              <a:rPr lang="en-US" sz="3600" b="1" i="0" dirty="0">
                <a:effectLst/>
              </a:rPr>
              <a:t>ARTIKKEL 8: </a:t>
            </a:r>
            <a:r>
              <a:rPr lang="en-US" sz="3600" b="1" i="0" dirty="0" err="1">
                <a:effectLst/>
              </a:rPr>
              <a:t>Loven</a:t>
            </a:r>
            <a:r>
              <a:rPr lang="en-US" sz="3600" b="1" i="0" dirty="0">
                <a:effectLst/>
              </a:rPr>
              <a:t> </a:t>
            </a:r>
            <a:r>
              <a:rPr lang="en-US" sz="3600" b="1" i="0" dirty="0" err="1">
                <a:effectLst/>
              </a:rPr>
              <a:t>må</a:t>
            </a:r>
            <a:r>
              <a:rPr lang="en-US" sz="3600" b="1" i="0" dirty="0">
                <a:effectLst/>
              </a:rPr>
              <a:t> </a:t>
            </a:r>
            <a:r>
              <a:rPr lang="en-US" sz="3600" b="1" i="0" dirty="0" err="1">
                <a:effectLst/>
              </a:rPr>
              <a:t>sikre</a:t>
            </a:r>
            <a:r>
              <a:rPr lang="en-US" sz="3600" b="1" i="0" dirty="0">
                <a:effectLst/>
              </a:rPr>
              <a:t> at alle </a:t>
            </a:r>
            <a:r>
              <a:rPr lang="en-US" sz="3600" b="1" i="0" dirty="0" err="1">
                <a:effectLst/>
              </a:rPr>
              <a:t>kan</a:t>
            </a:r>
            <a:r>
              <a:rPr lang="en-US" sz="3600" b="1" i="0" dirty="0">
                <a:effectLst/>
              </a:rPr>
              <a:t> </a:t>
            </a:r>
            <a:r>
              <a:rPr lang="en-US" sz="3600" b="1" i="0" dirty="0" err="1">
                <a:effectLst/>
              </a:rPr>
              <a:t>forsvare</a:t>
            </a:r>
            <a:r>
              <a:rPr lang="en-US" sz="3600" b="1" i="0" dirty="0">
                <a:effectLst/>
              </a:rPr>
              <a:t> seg mot </a:t>
            </a:r>
            <a:r>
              <a:rPr lang="en-US" sz="3600" b="1" i="0" dirty="0" err="1">
                <a:effectLst/>
              </a:rPr>
              <a:t>urett</a:t>
            </a:r>
            <a:r>
              <a:rPr lang="en-US" sz="3600" b="1" i="0" dirty="0">
                <a:effectLst/>
              </a:rPr>
              <a:t>, </a:t>
            </a:r>
            <a:r>
              <a:rPr lang="en-US" sz="3600" b="1" i="0" dirty="0" err="1">
                <a:effectLst/>
              </a:rPr>
              <a:t>enten</a:t>
            </a:r>
            <a:r>
              <a:rPr lang="en-US" sz="3600" b="1" i="0" dirty="0">
                <a:effectLst/>
              </a:rPr>
              <a:t> </a:t>
            </a:r>
            <a:r>
              <a:rPr lang="en-US" sz="3600" b="1" i="0" dirty="0" err="1">
                <a:effectLst/>
              </a:rPr>
              <a:t>selv</a:t>
            </a:r>
            <a:r>
              <a:rPr lang="en-US" sz="3600" b="1" i="0" dirty="0">
                <a:effectLst/>
              </a:rPr>
              <a:t> </a:t>
            </a:r>
            <a:r>
              <a:rPr lang="en-US" sz="3600" b="1" i="0" dirty="0" err="1">
                <a:effectLst/>
              </a:rPr>
              <a:t>eller</a:t>
            </a:r>
            <a:r>
              <a:rPr lang="en-US" sz="3600" b="1" i="0" dirty="0">
                <a:effectLst/>
              </a:rPr>
              <a:t> </a:t>
            </a:r>
            <a:r>
              <a:rPr lang="en-US" sz="3600" b="1" i="0" dirty="0" err="1">
                <a:effectLst/>
              </a:rPr>
              <a:t>ved</a:t>
            </a:r>
            <a:r>
              <a:rPr lang="en-US" sz="3600" b="1" i="0" dirty="0">
                <a:effectLst/>
              </a:rPr>
              <a:t> </a:t>
            </a:r>
            <a:r>
              <a:rPr lang="en-US" sz="3600" b="1" i="0" dirty="0" err="1">
                <a:effectLst/>
              </a:rPr>
              <a:t>hjelp</a:t>
            </a:r>
            <a:r>
              <a:rPr lang="en-US" sz="3600" b="1" i="0" dirty="0">
                <a:effectLst/>
              </a:rPr>
              <a:t> av </a:t>
            </a:r>
            <a:r>
              <a:rPr lang="en-US" sz="3600" b="1" i="0" dirty="0" err="1">
                <a:effectLst/>
              </a:rPr>
              <a:t>en</a:t>
            </a:r>
            <a:r>
              <a:rPr lang="en-US" sz="3600" b="1" i="0" dirty="0">
                <a:effectLst/>
              </a:rPr>
              <a:t> </a:t>
            </a:r>
            <a:r>
              <a:rPr lang="en-US" sz="3600" b="1" i="0" dirty="0" err="1">
                <a:effectLst/>
              </a:rPr>
              <a:t>advokat</a:t>
            </a:r>
            <a:r>
              <a:rPr lang="en-US" sz="3600" b="1" i="0" dirty="0">
                <a:effectLst/>
              </a:rPr>
              <a:t>.</a:t>
            </a:r>
            <a:br>
              <a:rPr lang="en-US" sz="3600" b="0" i="0" dirty="0">
                <a:effectLst/>
              </a:rPr>
            </a:br>
            <a:endParaRPr lang="en-US" sz="3600" dirty="0"/>
          </a:p>
        </p:txBody>
      </p:sp>
      <p:pic>
        <p:nvPicPr>
          <p:cNvPr id="5" name="Plassholder for innhold 4" descr="Et bilde som inneholder tekst&#10;&#10;Automatisk generert beskrivelse">
            <a:extLst>
              <a:ext uri="{FF2B5EF4-FFF2-40B4-BE49-F238E27FC236}">
                <a16:creationId xmlns:a16="http://schemas.microsoft.com/office/drawing/2014/main" id="{A8C2A925-5667-436E-8B72-F9E3E2BF9B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319083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6615390-0BDF-4373-923D-75214D74DBD5}"/>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pPr algn="just"/>
            <a:r>
              <a:rPr lang="en-US" sz="2500" b="1" i="0" dirty="0">
                <a:effectLst/>
              </a:rPr>
              <a:t>ARTIKKEL 9: Ingen </a:t>
            </a:r>
            <a:r>
              <a:rPr lang="en-US" sz="2500" b="1" i="0" dirty="0" err="1">
                <a:effectLst/>
              </a:rPr>
              <a:t>må</a:t>
            </a:r>
            <a:r>
              <a:rPr lang="en-US" sz="2500" b="1" i="0" dirty="0">
                <a:effectLst/>
              </a:rPr>
              <a:t> </a:t>
            </a:r>
            <a:r>
              <a:rPr lang="en-US" sz="2500" b="1" i="0" dirty="0" err="1">
                <a:effectLst/>
              </a:rPr>
              <a:t>sperres</a:t>
            </a:r>
            <a:r>
              <a:rPr lang="en-US" sz="2500" b="1" i="0" dirty="0">
                <a:effectLst/>
              </a:rPr>
              <a:t> inn (</a:t>
            </a:r>
            <a:r>
              <a:rPr lang="en-US" sz="2500" b="1" i="0" dirty="0" err="1">
                <a:effectLst/>
              </a:rPr>
              <a:t>eller</a:t>
            </a:r>
            <a:r>
              <a:rPr lang="en-US" sz="2500" b="1" i="0" dirty="0">
                <a:effectLst/>
              </a:rPr>
              <a:t> «</a:t>
            </a:r>
            <a:r>
              <a:rPr lang="en-US" sz="2500" b="1" i="0" dirty="0" err="1">
                <a:effectLst/>
              </a:rPr>
              <a:t>berøves</a:t>
            </a:r>
            <a:r>
              <a:rPr lang="en-US" sz="2500" b="1" i="0" dirty="0">
                <a:effectLst/>
              </a:rPr>
              <a:t> sin </a:t>
            </a:r>
            <a:r>
              <a:rPr lang="en-US" sz="2500" b="1" i="0" dirty="0" err="1">
                <a:effectLst/>
              </a:rPr>
              <a:t>frihet</a:t>
            </a:r>
            <a:r>
              <a:rPr lang="en-US" sz="2500" b="1" i="0" dirty="0">
                <a:effectLst/>
              </a:rPr>
              <a:t>») </a:t>
            </a:r>
            <a:r>
              <a:rPr lang="en-US" sz="2500" b="1" i="0" dirty="0" err="1">
                <a:effectLst/>
              </a:rPr>
              <a:t>uten</a:t>
            </a:r>
            <a:r>
              <a:rPr lang="en-US" sz="2500" b="1" i="0" dirty="0">
                <a:effectLst/>
              </a:rPr>
              <a:t> at det er </a:t>
            </a:r>
            <a:r>
              <a:rPr lang="en-US" sz="2500" b="1" i="0" dirty="0" err="1">
                <a:effectLst/>
              </a:rPr>
              <a:t>grunnlag</a:t>
            </a:r>
            <a:r>
              <a:rPr lang="en-US" sz="2500" b="1" i="0" dirty="0">
                <a:effectLst/>
              </a:rPr>
              <a:t> for det </a:t>
            </a:r>
            <a:r>
              <a:rPr lang="en-US" sz="2500" b="1" i="0" dirty="0" err="1">
                <a:effectLst/>
              </a:rPr>
              <a:t>i</a:t>
            </a:r>
            <a:r>
              <a:rPr lang="en-US" sz="2500" b="1" i="0" dirty="0">
                <a:effectLst/>
              </a:rPr>
              <a:t> </a:t>
            </a:r>
            <a:r>
              <a:rPr lang="en-US" sz="2500" b="1" i="0" dirty="0" err="1">
                <a:effectLst/>
              </a:rPr>
              <a:t>loven</a:t>
            </a:r>
            <a:r>
              <a:rPr lang="en-US" sz="2500" b="1" i="0" dirty="0">
                <a:effectLst/>
              </a:rPr>
              <a:t>. </a:t>
            </a:r>
            <a:r>
              <a:rPr lang="en-US" sz="2500" b="1" i="0" dirty="0" err="1">
                <a:effectLst/>
              </a:rPr>
              <a:t>Frihetsberøvelse</a:t>
            </a:r>
            <a:r>
              <a:rPr lang="en-US" sz="2500" b="1" i="0" dirty="0">
                <a:effectLst/>
              </a:rPr>
              <a:t> </a:t>
            </a:r>
            <a:r>
              <a:rPr lang="en-US" sz="2500" b="1" i="0" dirty="0" err="1">
                <a:effectLst/>
              </a:rPr>
              <a:t>som</a:t>
            </a:r>
            <a:r>
              <a:rPr lang="en-US" sz="2500" b="1" i="0" dirty="0">
                <a:effectLst/>
              </a:rPr>
              <a:t> er </a:t>
            </a:r>
            <a:r>
              <a:rPr lang="en-US" sz="2500" b="1" i="0" dirty="0" err="1">
                <a:effectLst/>
              </a:rPr>
              <a:t>lengre</a:t>
            </a:r>
            <a:r>
              <a:rPr lang="en-US" sz="2500" b="1" i="0" dirty="0">
                <a:effectLst/>
              </a:rPr>
              <a:t> </a:t>
            </a:r>
            <a:r>
              <a:rPr lang="en-US" sz="2500" b="1" i="0" dirty="0" err="1">
                <a:effectLst/>
              </a:rPr>
              <a:t>enn</a:t>
            </a:r>
            <a:r>
              <a:rPr lang="en-US" sz="2500" b="1" i="0" dirty="0">
                <a:effectLst/>
              </a:rPr>
              <a:t> </a:t>
            </a:r>
            <a:r>
              <a:rPr lang="en-US" sz="2500" b="1" i="0" dirty="0" err="1">
                <a:effectLst/>
              </a:rPr>
              <a:t>noen</a:t>
            </a:r>
            <a:r>
              <a:rPr lang="en-US" sz="2500" b="1" i="0" dirty="0">
                <a:effectLst/>
              </a:rPr>
              <a:t> </a:t>
            </a:r>
            <a:r>
              <a:rPr lang="en-US" sz="2500" b="1" i="0" dirty="0" err="1">
                <a:effectLst/>
              </a:rPr>
              <a:t>få</a:t>
            </a:r>
            <a:r>
              <a:rPr lang="en-US" sz="2500" b="1" i="0" dirty="0">
                <a:effectLst/>
              </a:rPr>
              <a:t> </a:t>
            </a:r>
            <a:r>
              <a:rPr lang="en-US" sz="2500" b="1" i="0" dirty="0" err="1">
                <a:effectLst/>
              </a:rPr>
              <a:t>dager</a:t>
            </a:r>
            <a:r>
              <a:rPr lang="en-US" sz="2500" b="1" i="0" dirty="0">
                <a:effectLst/>
              </a:rPr>
              <a:t> </a:t>
            </a:r>
            <a:r>
              <a:rPr lang="en-US" sz="2500" b="1" i="0" dirty="0" err="1">
                <a:effectLst/>
              </a:rPr>
              <a:t>kan</a:t>
            </a:r>
            <a:r>
              <a:rPr lang="en-US" sz="2500" b="1" i="0" dirty="0">
                <a:effectLst/>
              </a:rPr>
              <a:t> bare </a:t>
            </a:r>
            <a:r>
              <a:rPr lang="en-US" sz="2500" b="1" i="0" dirty="0" err="1">
                <a:effectLst/>
              </a:rPr>
              <a:t>vedtas</a:t>
            </a:r>
            <a:r>
              <a:rPr lang="en-US" sz="2500" b="1" i="0" dirty="0">
                <a:effectLst/>
              </a:rPr>
              <a:t> av </a:t>
            </a:r>
            <a:r>
              <a:rPr lang="en-US" sz="2500" b="1" i="0" dirty="0" err="1">
                <a:effectLst/>
              </a:rPr>
              <a:t>en</a:t>
            </a:r>
            <a:r>
              <a:rPr lang="en-US" sz="2500" b="1" i="0" dirty="0">
                <a:effectLst/>
              </a:rPr>
              <a:t> </a:t>
            </a:r>
            <a:r>
              <a:rPr lang="en-US" sz="2500" b="1" i="0" dirty="0" err="1">
                <a:effectLst/>
              </a:rPr>
              <a:t>domstol</a:t>
            </a:r>
            <a:r>
              <a:rPr lang="en-US" sz="2500" b="1" i="0" dirty="0">
                <a:effectLst/>
              </a:rPr>
              <a:t>.</a:t>
            </a:r>
            <a:br>
              <a:rPr lang="en-US" sz="2500" b="0" i="0" dirty="0">
                <a:effectLst/>
              </a:rPr>
            </a:br>
            <a:endParaRPr lang="en-US" sz="2500" dirty="0"/>
          </a:p>
        </p:txBody>
      </p:sp>
      <p:pic>
        <p:nvPicPr>
          <p:cNvPr id="5" name="Plassholder for innhold 4" descr="Et bilde som inneholder tekst&#10;&#10;Automatisk generert beskrivelse">
            <a:extLst>
              <a:ext uri="{FF2B5EF4-FFF2-40B4-BE49-F238E27FC236}">
                <a16:creationId xmlns:a16="http://schemas.microsoft.com/office/drawing/2014/main" id="{B9FD46EA-502A-44F6-9DB3-B14B7BEA2D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 r="-1" b="-1"/>
          <a:stretch/>
        </p:blipFill>
        <p:spPr>
          <a:xfrm>
            <a:off x="20" y="10"/>
            <a:ext cx="6992881" cy="6857990"/>
          </a:xfrm>
          <a:prstGeom prst="rect">
            <a:avLst/>
          </a:prstGeom>
        </p:spPr>
      </p:pic>
    </p:spTree>
    <p:extLst>
      <p:ext uri="{BB962C8B-B14F-4D97-AF65-F5344CB8AC3E}">
        <p14:creationId xmlns:p14="http://schemas.microsoft.com/office/powerpoint/2010/main" val="1663880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1102</Words>
  <Application>Microsoft Office PowerPoint</Application>
  <PresentationFormat>Widescreen</PresentationFormat>
  <Paragraphs>31</Paragraphs>
  <Slides>30</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30</vt:i4>
      </vt:variant>
    </vt:vector>
  </HeadingPairs>
  <TitlesOfParts>
    <vt:vector size="34" baseType="lpstr">
      <vt:lpstr>Arial</vt:lpstr>
      <vt:lpstr>Calibri</vt:lpstr>
      <vt:lpstr>Calibri Light</vt:lpstr>
      <vt:lpstr>Office-tema</vt:lpstr>
      <vt:lpstr>ARTIKKEL 1:Alle har de samme menneskerettighetene, fra fødselen til døden, uansett hvem de er og hvor de bor.</vt:lpstr>
      <vt:lpstr>ARTIKKEL 2: Ingen må bli diskriminert på grunn av sin alder, religion, kjønn, etnisitet, livssituasjon eller andre forhold. </vt:lpstr>
      <vt:lpstr>ARTIKKEL 3: Ingen må bli fratatt livet sitt, med mindre det skjer i selvforsvar eller nødverge. Dødsstraff er den mest ekstreme brudd på retten til liv og burde aldri bli brukt. </vt:lpstr>
      <vt:lpstr>ARTIKKEL 4: Ingen kan eie et annet menneske, og ingen må bli utsatt for tvangsarbeid. </vt:lpstr>
      <vt:lpstr>ARTIKKEL 5: Politiet har ikke lov til å påføre noen smerte eller true å skade dem eller andre for å oppnå det de vil, for eksempel for å få en tilståelse. Det er heller ikke lov å straffe noen på en grusom måte, for eksempel gjennom umenneskelige fengselsforhold eller pisking. </vt:lpstr>
      <vt:lpstr>ARTIKKEL 6: Uansett hvem du er, uavhengig av din bakgrunn, fortid eller andre forhold; ingen kan bli behandlet utenfor loven. </vt:lpstr>
      <vt:lpstr>ARTIKKEL 7: Vi er alle ulike, men lovene må være like for alle. Loven må beskytte alle mot diskriminering. </vt:lpstr>
      <vt:lpstr>ARTIKKEL 8: Loven må sikre at alle kan forsvare seg mot urett, enten selv eller ved hjelp av en advokat. </vt:lpstr>
      <vt:lpstr>ARTIKKEL 9: Ingen må sperres inn (eller «berøves sin frihet») uten at det er grunnlag for det i loven. Frihetsberøvelse som er lengre enn noen få dager kan bare vedtas av en domstol. </vt:lpstr>
      <vt:lpstr>ARTIKKEL 10: Retten må være upartisk i sin behandling av din sak og ikke bli utsatt for press fra myndighetene. Offentligheten må kunne følge med på rettssaker for å sikre at de går rettferdig for seg. </vt:lpstr>
      <vt:lpstr>ARTIKKEL 11: Hvis du er anklaget for en straffbar handling, skal du bare bli dømt når din skyld er bevist. Det er ikke du som må bevise at du er uskyldig. </vt:lpstr>
      <vt:lpstr>ARTIKKEL 12: Dine eposter, foto, tekstmeldinger, apper, brev og planer angår bare deg selv og de du velger å dele dem med. Ingen skal ha adgang til disse mot din vilje, heller ikke myndighetene, med mindre loven tillater det og det er godkjent av en domstol. </vt:lpstr>
      <vt:lpstr>ARTIKKEL 13: Staten må ikke blande seg inn i hvor du velger å oppholde deg i ditt eget land. Myndighetene i ditt land har heller ikke lov til å hindre deg i å forlate landet ditt, med mindre det er nødvendig for å ivareta andre rettigheter. </vt:lpstr>
      <vt:lpstr>ARTIKKEL 14: Hvis dine menneskerettigheter blir brutt eller i fare for å bli brutt, har du rett til å søke beskyttelse i et annet land. Ingen stat må bli utsatt for sanksjoner fordi de gir asyl til noen. </vt:lpstr>
      <vt:lpstr>ARTIKKEL 15: Du kan bare fratas ditt statsborgerskap hvis det er grunnlag for det i loven, og du må aldri fratas ditt statsborgerskap hvis du ikke har et annet. </vt:lpstr>
      <vt:lpstr>ARTIKKEL 16: Du, og bare du, kan bestemme hvem du vil gifte deg med. </vt:lpstr>
      <vt:lpstr>ARTIKKEL 17: Staten kan ikke bare ta fra deg noe du eier uten grunnlag i lov, og uten at det er helt nødvendig for å sikre andre rettigheter. I tillegg må staten beskytte deg mot at andre tar fra deg eiendommen din. </vt:lpstr>
      <vt:lpstr>ARTIKKEL 18: Alle er frie til å velge å utøve sin religion, eller til ikke å ha noen religion i det hele tatt, og til å skifte religion hvis de ønsker det. </vt:lpstr>
      <vt:lpstr>ARTIKKEL 19: Alle har rett til å ha sin egen mening, si hva de tenker og til å utveksle informasjon og idéer med andre. Du kan si hva som helst, så lenge du ikke gjør det på en måte som krenker andres menneskerettigheter. </vt:lpstr>
      <vt:lpstr>ARTIKKEL 20: Du må ikke hindres i å delta i en demonstrasjon så lenge det ikke setter folks sikkerhet i fare. Staten skal heller ikke blande seg inn i hvilke organisasjoner eller foreninger du tilhører, så lenge de er lovlige. </vt:lpstr>
      <vt:lpstr>ARTIKKEL 21: Din mening må bli hørt når det bestemmes over hvordan landet eller lokalsamfunnet ditt skal funke. Alle skal også ha mulighet til å stille til valg eller søke jobb i staten eller kommunen. Hvis du er mindreårig, skal foreldrene dine ivareta denne rettigheten for deg. </vt:lpstr>
      <vt:lpstr>ARTIKKEL 22: Hvis man ikke kan ta vare på seg selv, skal myndighetene legge til rette for et verdig liv. </vt:lpstr>
      <vt:lpstr>ARTIKKEL 23: Staten må gjøre alt som er mulig for at alle kan tjene til livets opphold. Alle skal kunne velge selv hvilket yrke de vil utøve. Alle som arbeider må få en rettferdig lønn som er nok for å kunne leve av det. </vt:lpstr>
      <vt:lpstr>ARTIKKEL 24: Arbeidstiden på jobb eller skole må være begrenset slik at alle har tilstrekkelig mulighet til å hvile seg og gjøre noe annet enn å jobbe. Alle som jobber, har krav på regelmessig betalt ferie. </vt:lpstr>
      <vt:lpstr>ARTIKKEL 25: Alle skal ha adgang til mat, klær og et trygt sted å bo, og alle må kunne få hjelp av en lege når det er nødvendig. Ingen skal lide sykdom eller ekstrem nød bare fordi de har dårlig råd. </vt:lpstr>
      <vt:lpstr>ARTIKKEL 26: En god utdannelse øker dine muligheter til å ta vare på deg selv og delta i samfunnet. </vt:lpstr>
      <vt:lpstr>ARTIKKEL 27: Staten må sørge for at du kan få med deg kultur eller idrettsarrangementer. De som skaper kunst, litteratur eller film, eller driver med forskning, må bli beskyttet mot at andre bare bruker deres verk mot deres vilje. </vt:lpstr>
      <vt:lpstr>ARTIKKEL 28: Staten skal respektere, beskytte og oppfylle borgernes rettigheter. Alle land må også ta medansvar for hvordan mennesker i andre land har det. </vt:lpstr>
      <vt:lpstr>ARTIKKEL 29: Staten kan bare begrense hvordan vi bruker våre menneskerettigheter når det er nødvendig for å beskytte andres rettigheter, eller samfunnets sikkerhet. </vt:lpstr>
      <vt:lpstr>ARTIKKEL 30: Ingenting som står i denne erklæringen skal brukes som argument for å avskaffe eller ødelegge enkelte menneskerettigheter.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ARTIKKEL 1:  Alle har de samme menneskerettighetene, fra fødselen til døden, uansett hvem de er og hvor de bor.</dc:title>
  <dc:creator>Elizabeth Bristow</dc:creator>
  <cp:lastModifiedBy>Elizabeth Bristow</cp:lastModifiedBy>
  <cp:revision>5</cp:revision>
  <dcterms:created xsi:type="dcterms:W3CDTF">2021-08-09T12:23:25Z</dcterms:created>
  <dcterms:modified xsi:type="dcterms:W3CDTF">2021-08-11T12:42:22Z</dcterms:modified>
</cp:coreProperties>
</file>