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14"/>
  </p:notesMasterIdLst>
  <p:sldIdLst>
    <p:sldId id="305" r:id="rId6"/>
    <p:sldId id="337" r:id="rId7"/>
    <p:sldId id="328" r:id="rId8"/>
    <p:sldId id="306" r:id="rId9"/>
    <p:sldId id="331" r:id="rId10"/>
    <p:sldId id="333" r:id="rId11"/>
    <p:sldId id="335" r:id="rId12"/>
    <p:sldId id="322" r:id="rId13"/>
  </p:sldIdLst>
  <p:sldSz cx="12192000" cy="6858000"/>
  <p:notesSz cx="6858000" cy="9144000"/>
  <p:embeddedFontLst>
    <p:embeddedFont>
      <p:font typeface="Arial Narrow" panose="020B0606020202030204" pitchFamily="34" charset="0"/>
      <p:regular r:id="rId15"/>
      <p:bold r:id="rId16"/>
      <p:italic r:id="rId17"/>
      <p:boldItalic r:id="rId18"/>
    </p:embeddedFont>
    <p:embeddedFont>
      <p:font typeface="tahoma" panose="020B0604030504040204" pitchFamily="34" charset="0"/>
      <p:regular r:id="rId19"/>
      <p:bold r:id="rId20"/>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C5C5C5"/>
    <a:srgbClr val="939598"/>
    <a:srgbClr val="7A7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105" autoAdjust="0"/>
  </p:normalViewPr>
  <p:slideViewPr>
    <p:cSldViewPr snapToGrid="0">
      <p:cViewPr varScale="1">
        <p:scale>
          <a:sx n="55" d="100"/>
          <a:sy n="55" d="100"/>
        </p:scale>
        <p:origin x="1714" y="48"/>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995" y="-6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Conde Tangberg" userId="e7ad49f8-c8fb-472a-ba41-92427bffa84d" providerId="ADAL" clId="{D30BDBBD-6E1F-4233-97C8-059B4E88B9DD}"/>
    <pc:docChg chg="undo custSel addSld delSld modSld sldOrd">
      <pc:chgData name="Frank Conde Tangberg" userId="e7ad49f8-c8fb-472a-ba41-92427bffa84d" providerId="ADAL" clId="{D30BDBBD-6E1F-4233-97C8-059B4E88B9DD}" dt="2020-10-15T08:46:12.645" v="20968" actId="20577"/>
      <pc:docMkLst>
        <pc:docMk/>
      </pc:docMkLst>
      <pc:sldChg chg="modSp mod modNotesTx">
        <pc:chgData name="Frank Conde Tangberg" userId="e7ad49f8-c8fb-472a-ba41-92427bffa84d" providerId="ADAL" clId="{D30BDBBD-6E1F-4233-97C8-059B4E88B9DD}" dt="2020-10-15T08:42:04.786" v="20705" actId="20577"/>
        <pc:sldMkLst>
          <pc:docMk/>
          <pc:sldMk cId="3742255111" sldId="305"/>
        </pc:sldMkLst>
        <pc:spChg chg="mod">
          <ac:chgData name="Frank Conde Tangberg" userId="e7ad49f8-c8fb-472a-ba41-92427bffa84d" providerId="ADAL" clId="{D30BDBBD-6E1F-4233-97C8-059B4E88B9DD}" dt="2020-09-22T07:00:50.866" v="20246" actId="20577"/>
          <ac:spMkLst>
            <pc:docMk/>
            <pc:sldMk cId="3742255111" sldId="305"/>
            <ac:spMk id="5" creationId="{FEA530BE-FA68-440D-8000-0DDD7D83EB4B}"/>
          </ac:spMkLst>
        </pc:spChg>
        <pc:spChg chg="mod">
          <ac:chgData name="Frank Conde Tangberg" userId="e7ad49f8-c8fb-472a-ba41-92427bffa84d" providerId="ADAL" clId="{D30BDBBD-6E1F-4233-97C8-059B4E88B9DD}" dt="2020-07-21T10:32:04.038" v="262" actId="20577"/>
          <ac:spMkLst>
            <pc:docMk/>
            <pc:sldMk cId="3742255111" sldId="305"/>
            <ac:spMk id="6" creationId="{86EA6740-8CD3-4F46-AF5B-6884A790339A}"/>
          </ac:spMkLst>
        </pc:spChg>
      </pc:sldChg>
      <pc:sldChg chg="addSp modSp mod modNotes modNotesTx">
        <pc:chgData name="Frank Conde Tangberg" userId="e7ad49f8-c8fb-472a-ba41-92427bffa84d" providerId="ADAL" clId="{D30BDBBD-6E1F-4233-97C8-059B4E88B9DD}" dt="2020-10-15T08:38:09.631" v="20395" actId="20577"/>
        <pc:sldMkLst>
          <pc:docMk/>
          <pc:sldMk cId="2142805923" sldId="306"/>
        </pc:sldMkLst>
        <pc:spChg chg="mod">
          <ac:chgData name="Frank Conde Tangberg" userId="e7ad49f8-c8fb-472a-ba41-92427bffa84d" providerId="ADAL" clId="{D30BDBBD-6E1F-4233-97C8-059B4E88B9DD}" dt="2020-10-15T08:38:09.631" v="20395" actId="20577"/>
          <ac:spMkLst>
            <pc:docMk/>
            <pc:sldMk cId="2142805923" sldId="306"/>
            <ac:spMk id="3" creationId="{34DA7FEA-43FD-4D7F-833D-C25B3BBBCA02}"/>
          </ac:spMkLst>
        </pc:spChg>
        <pc:spChg chg="mod">
          <ac:chgData name="Frank Conde Tangberg" userId="e7ad49f8-c8fb-472a-ba41-92427bffa84d" providerId="ADAL" clId="{D30BDBBD-6E1F-4233-97C8-059B4E88B9DD}" dt="2020-09-18T17:54:29.095" v="10329" actId="1076"/>
          <ac:spMkLst>
            <pc:docMk/>
            <pc:sldMk cId="2142805923" sldId="306"/>
            <ac:spMk id="6" creationId="{F58501AA-4582-4414-9A6E-F7BDAF9F6859}"/>
          </ac:spMkLst>
        </pc:spChg>
        <pc:spChg chg="add mod">
          <ac:chgData name="Frank Conde Tangberg" userId="e7ad49f8-c8fb-472a-ba41-92427bffa84d" providerId="ADAL" clId="{D30BDBBD-6E1F-4233-97C8-059B4E88B9DD}" dt="2020-09-18T17:54:34.253" v="10330" actId="1076"/>
          <ac:spMkLst>
            <pc:docMk/>
            <pc:sldMk cId="2142805923" sldId="306"/>
            <ac:spMk id="7" creationId="{E0645127-89BE-4317-BEE8-3F9D6C0B52CC}"/>
          </ac:spMkLst>
        </pc:spChg>
        <pc:spChg chg="add mod">
          <ac:chgData name="Frank Conde Tangberg" userId="e7ad49f8-c8fb-472a-ba41-92427bffa84d" providerId="ADAL" clId="{D30BDBBD-6E1F-4233-97C8-059B4E88B9DD}" dt="2020-09-18T17:50:10.034" v="10057" actId="20577"/>
          <ac:spMkLst>
            <pc:docMk/>
            <pc:sldMk cId="2142805923" sldId="306"/>
            <ac:spMk id="8" creationId="{C5174130-DD61-4DD2-A87C-B00EEB8D361D}"/>
          </ac:spMkLst>
        </pc:spChg>
        <pc:picChg chg="mod">
          <ac:chgData name="Frank Conde Tangberg" userId="e7ad49f8-c8fb-472a-ba41-92427bffa84d" providerId="ADAL" clId="{D30BDBBD-6E1F-4233-97C8-059B4E88B9DD}" dt="2020-09-18T17:50:18.053" v="10059" actId="1076"/>
          <ac:picMkLst>
            <pc:docMk/>
            <pc:sldMk cId="2142805923" sldId="306"/>
            <ac:picMk id="5" creationId="{8309D4ED-3B6E-4FE3-A279-4233A9619BA9}"/>
          </ac:picMkLst>
        </pc:picChg>
      </pc:sldChg>
      <pc:sldChg chg="del ord">
        <pc:chgData name="Frank Conde Tangberg" userId="e7ad49f8-c8fb-472a-ba41-92427bffa84d" providerId="ADAL" clId="{D30BDBBD-6E1F-4233-97C8-059B4E88B9DD}" dt="2020-07-21T10:51:34.857" v="994" actId="47"/>
        <pc:sldMkLst>
          <pc:docMk/>
          <pc:sldMk cId="1415553303" sldId="307"/>
        </pc:sldMkLst>
      </pc:sldChg>
      <pc:sldChg chg="del ord modAnim modNotesTx">
        <pc:chgData name="Frank Conde Tangberg" userId="e7ad49f8-c8fb-472a-ba41-92427bffa84d" providerId="ADAL" clId="{D30BDBBD-6E1F-4233-97C8-059B4E88B9DD}" dt="2020-09-18T18:34:18.528" v="10871" actId="47"/>
        <pc:sldMkLst>
          <pc:docMk/>
          <pc:sldMk cId="2974930307" sldId="308"/>
        </pc:sldMkLst>
      </pc:sldChg>
      <pc:sldChg chg="del modAnim modNotesTx">
        <pc:chgData name="Frank Conde Tangberg" userId="e7ad49f8-c8fb-472a-ba41-92427bffa84d" providerId="ADAL" clId="{D30BDBBD-6E1F-4233-97C8-059B4E88B9DD}" dt="2020-09-18T17:45:00.926" v="9978" actId="47"/>
        <pc:sldMkLst>
          <pc:docMk/>
          <pc:sldMk cId="3530761585" sldId="309"/>
        </pc:sldMkLst>
      </pc:sldChg>
      <pc:sldChg chg="del modNotesTx">
        <pc:chgData name="Frank Conde Tangberg" userId="e7ad49f8-c8fb-472a-ba41-92427bffa84d" providerId="ADAL" clId="{D30BDBBD-6E1F-4233-97C8-059B4E88B9DD}" dt="2020-07-21T11:23:06.798" v="2882" actId="47"/>
        <pc:sldMkLst>
          <pc:docMk/>
          <pc:sldMk cId="1813330872" sldId="310"/>
        </pc:sldMkLst>
      </pc:sldChg>
      <pc:sldChg chg="del modNotesTx">
        <pc:chgData name="Frank Conde Tangberg" userId="e7ad49f8-c8fb-472a-ba41-92427bffa84d" providerId="ADAL" clId="{D30BDBBD-6E1F-4233-97C8-059B4E88B9DD}" dt="2020-09-18T18:34:18.528" v="10871" actId="47"/>
        <pc:sldMkLst>
          <pc:docMk/>
          <pc:sldMk cId="2885644297" sldId="311"/>
        </pc:sldMkLst>
      </pc:sldChg>
      <pc:sldChg chg="del modNotesTx">
        <pc:chgData name="Frank Conde Tangberg" userId="e7ad49f8-c8fb-472a-ba41-92427bffa84d" providerId="ADAL" clId="{D30BDBBD-6E1F-4233-97C8-059B4E88B9DD}" dt="2020-09-18T18:34:18.528" v="10871" actId="47"/>
        <pc:sldMkLst>
          <pc:docMk/>
          <pc:sldMk cId="767102594" sldId="312"/>
        </pc:sldMkLst>
      </pc:sldChg>
      <pc:sldChg chg="del">
        <pc:chgData name="Frank Conde Tangberg" userId="e7ad49f8-c8fb-472a-ba41-92427bffa84d" providerId="ADAL" clId="{D30BDBBD-6E1F-4233-97C8-059B4E88B9DD}" dt="2020-07-21T13:29:26.756" v="9553" actId="47"/>
        <pc:sldMkLst>
          <pc:docMk/>
          <pc:sldMk cId="794165208" sldId="313"/>
        </pc:sldMkLst>
      </pc:sldChg>
      <pc:sldChg chg="addSp delSp modSp del mod ord modAnim modNotesTx">
        <pc:chgData name="Frank Conde Tangberg" userId="e7ad49f8-c8fb-472a-ba41-92427bffa84d" providerId="ADAL" clId="{D30BDBBD-6E1F-4233-97C8-059B4E88B9DD}" dt="2020-09-18T17:19:52.177" v="9952" actId="47"/>
        <pc:sldMkLst>
          <pc:docMk/>
          <pc:sldMk cId="1448180651" sldId="314"/>
        </pc:sldMkLst>
        <pc:spChg chg="del">
          <ac:chgData name="Frank Conde Tangberg" userId="e7ad49f8-c8fb-472a-ba41-92427bffa84d" providerId="ADAL" clId="{D30BDBBD-6E1F-4233-97C8-059B4E88B9DD}" dt="2020-07-21T10:39:21.980" v="285" actId="931"/>
          <ac:spMkLst>
            <pc:docMk/>
            <pc:sldMk cId="1448180651" sldId="314"/>
            <ac:spMk id="2" creationId="{5871813C-5F95-4B29-8E27-E683582AE0FB}"/>
          </ac:spMkLst>
        </pc:spChg>
        <pc:spChg chg="mod">
          <ac:chgData name="Frank Conde Tangberg" userId="e7ad49f8-c8fb-472a-ba41-92427bffa84d" providerId="ADAL" clId="{D30BDBBD-6E1F-4233-97C8-059B4E88B9DD}" dt="2020-07-21T10:31:34.116" v="236" actId="20577"/>
          <ac:spMkLst>
            <pc:docMk/>
            <pc:sldMk cId="1448180651" sldId="314"/>
            <ac:spMk id="3" creationId="{D0D62457-13E1-4CE1-A1B5-FD54A6A9BBAF}"/>
          </ac:spMkLst>
        </pc:spChg>
        <pc:spChg chg="mod">
          <ac:chgData name="Frank Conde Tangberg" userId="e7ad49f8-c8fb-472a-ba41-92427bffa84d" providerId="ADAL" clId="{D30BDBBD-6E1F-4233-97C8-059B4E88B9DD}" dt="2020-07-21T10:29:50.400" v="165" actId="14100"/>
          <ac:spMkLst>
            <pc:docMk/>
            <pc:sldMk cId="1448180651" sldId="314"/>
            <ac:spMk id="4" creationId="{4FBA3BC9-8B26-4C59-AF15-6B461D4FF357}"/>
          </ac:spMkLst>
        </pc:spChg>
        <pc:spChg chg="add">
          <ac:chgData name="Frank Conde Tangberg" userId="e7ad49f8-c8fb-472a-ba41-92427bffa84d" providerId="ADAL" clId="{D30BDBBD-6E1F-4233-97C8-059B4E88B9DD}" dt="2020-07-21T10:40:50.682" v="322" actId="22"/>
          <ac:spMkLst>
            <pc:docMk/>
            <pc:sldMk cId="1448180651" sldId="314"/>
            <ac:spMk id="8" creationId="{4C390DF8-B7B8-4A6B-9D6D-143E494F8693}"/>
          </ac:spMkLst>
        </pc:spChg>
        <pc:picChg chg="add mod">
          <ac:chgData name="Frank Conde Tangberg" userId="e7ad49f8-c8fb-472a-ba41-92427bffa84d" providerId="ADAL" clId="{D30BDBBD-6E1F-4233-97C8-059B4E88B9DD}" dt="2020-07-21T10:39:23.039" v="287" actId="962"/>
          <ac:picMkLst>
            <pc:docMk/>
            <pc:sldMk cId="1448180651" sldId="314"/>
            <ac:picMk id="6" creationId="{37D07866-B17C-43A0-880B-30CEAB008B19}"/>
          </ac:picMkLst>
        </pc:picChg>
      </pc:sldChg>
      <pc:sldChg chg="modSp del mod modAnim modNotesTx">
        <pc:chgData name="Frank Conde Tangberg" userId="e7ad49f8-c8fb-472a-ba41-92427bffa84d" providerId="ADAL" clId="{D30BDBBD-6E1F-4233-97C8-059B4E88B9DD}" dt="2020-09-18T18:17:01.892" v="10363" actId="47"/>
        <pc:sldMkLst>
          <pc:docMk/>
          <pc:sldMk cId="3822933165" sldId="315"/>
        </pc:sldMkLst>
        <pc:spChg chg="mod">
          <ac:chgData name="Frank Conde Tangberg" userId="e7ad49f8-c8fb-472a-ba41-92427bffa84d" providerId="ADAL" clId="{D30BDBBD-6E1F-4233-97C8-059B4E88B9DD}" dt="2020-07-21T12:23:57.510" v="7463" actId="14100"/>
          <ac:spMkLst>
            <pc:docMk/>
            <pc:sldMk cId="3822933165" sldId="315"/>
            <ac:spMk id="3" creationId="{D0D62457-13E1-4CE1-A1B5-FD54A6A9BBAF}"/>
          </ac:spMkLst>
        </pc:spChg>
        <pc:spChg chg="mod">
          <ac:chgData name="Frank Conde Tangberg" userId="e7ad49f8-c8fb-472a-ba41-92427bffa84d" providerId="ADAL" clId="{D30BDBBD-6E1F-4233-97C8-059B4E88B9DD}" dt="2020-07-21T12:23:53.699" v="7462" actId="1076"/>
          <ac:spMkLst>
            <pc:docMk/>
            <pc:sldMk cId="3822933165" sldId="315"/>
            <ac:spMk id="4" creationId="{4FBA3BC9-8B26-4C59-AF15-6B461D4FF357}"/>
          </ac:spMkLst>
        </pc:spChg>
      </pc:sldChg>
      <pc:sldChg chg="modSp del mod ord modAnim modNotesTx">
        <pc:chgData name="Frank Conde Tangberg" userId="e7ad49f8-c8fb-472a-ba41-92427bffa84d" providerId="ADAL" clId="{D30BDBBD-6E1F-4233-97C8-059B4E88B9DD}" dt="2020-09-18T18:32:50.336" v="10865" actId="47"/>
        <pc:sldMkLst>
          <pc:docMk/>
          <pc:sldMk cId="3456852678" sldId="316"/>
        </pc:sldMkLst>
        <pc:spChg chg="mod">
          <ac:chgData name="Frank Conde Tangberg" userId="e7ad49f8-c8fb-472a-ba41-92427bffa84d" providerId="ADAL" clId="{D30BDBBD-6E1F-4233-97C8-059B4E88B9DD}" dt="2020-07-21T10:26:36.197" v="133" actId="20577"/>
          <ac:spMkLst>
            <pc:docMk/>
            <pc:sldMk cId="3456852678" sldId="316"/>
            <ac:spMk id="3" creationId="{D0D62457-13E1-4CE1-A1B5-FD54A6A9BBAF}"/>
          </ac:spMkLst>
        </pc:spChg>
        <pc:spChg chg="mod">
          <ac:chgData name="Frank Conde Tangberg" userId="e7ad49f8-c8fb-472a-ba41-92427bffa84d" providerId="ADAL" clId="{D30BDBBD-6E1F-4233-97C8-059B4E88B9DD}" dt="2020-07-21T10:23:31.901" v="97" actId="14100"/>
          <ac:spMkLst>
            <pc:docMk/>
            <pc:sldMk cId="3456852678" sldId="316"/>
            <ac:spMk id="4" creationId="{4FBA3BC9-8B26-4C59-AF15-6B461D4FF357}"/>
          </ac:spMkLst>
        </pc:spChg>
      </pc:sldChg>
      <pc:sldChg chg="addSp modSp del mod ord modAnim modNotesTx">
        <pc:chgData name="Frank Conde Tangberg" userId="e7ad49f8-c8fb-472a-ba41-92427bffa84d" providerId="ADAL" clId="{D30BDBBD-6E1F-4233-97C8-059B4E88B9DD}" dt="2020-09-18T18:22:48.784" v="10577" actId="47"/>
        <pc:sldMkLst>
          <pc:docMk/>
          <pc:sldMk cId="3361324566" sldId="317"/>
        </pc:sldMkLst>
        <pc:spChg chg="add mod">
          <ac:chgData name="Frank Conde Tangberg" userId="e7ad49f8-c8fb-472a-ba41-92427bffa84d" providerId="ADAL" clId="{D30BDBBD-6E1F-4233-97C8-059B4E88B9DD}" dt="2020-07-21T10:36:57.647" v="283" actId="1076"/>
          <ac:spMkLst>
            <pc:docMk/>
            <pc:sldMk cId="3361324566" sldId="317"/>
            <ac:spMk id="2" creationId="{C45F4FE6-5DF5-4DC5-BCB8-4AAEF1A3C1D6}"/>
          </ac:spMkLst>
        </pc:spChg>
        <pc:spChg chg="mod">
          <ac:chgData name="Frank Conde Tangberg" userId="e7ad49f8-c8fb-472a-ba41-92427bffa84d" providerId="ADAL" clId="{D30BDBBD-6E1F-4233-97C8-059B4E88B9DD}" dt="2020-07-21T10:24:09.887" v="108" actId="20577"/>
          <ac:spMkLst>
            <pc:docMk/>
            <pc:sldMk cId="3361324566" sldId="317"/>
            <ac:spMk id="3" creationId="{D0D62457-13E1-4CE1-A1B5-FD54A6A9BBAF}"/>
          </ac:spMkLst>
        </pc:spChg>
        <pc:spChg chg="mod">
          <ac:chgData name="Frank Conde Tangberg" userId="e7ad49f8-c8fb-472a-ba41-92427bffa84d" providerId="ADAL" clId="{D30BDBBD-6E1F-4233-97C8-059B4E88B9DD}" dt="2020-07-21T09:54:29.414" v="17" actId="14100"/>
          <ac:spMkLst>
            <pc:docMk/>
            <pc:sldMk cId="3361324566" sldId="317"/>
            <ac:spMk id="4" creationId="{4FBA3BC9-8B26-4C59-AF15-6B461D4FF357}"/>
          </ac:spMkLst>
        </pc:spChg>
      </pc:sldChg>
      <pc:sldChg chg="modSp del mod ord modAnim modNotesTx">
        <pc:chgData name="Frank Conde Tangberg" userId="e7ad49f8-c8fb-472a-ba41-92427bffa84d" providerId="ADAL" clId="{D30BDBBD-6E1F-4233-97C8-059B4E88B9DD}" dt="2020-09-18T18:34:18.528" v="10871" actId="47"/>
        <pc:sldMkLst>
          <pc:docMk/>
          <pc:sldMk cId="432123715" sldId="318"/>
        </pc:sldMkLst>
        <pc:spChg chg="mod">
          <ac:chgData name="Frank Conde Tangberg" userId="e7ad49f8-c8fb-472a-ba41-92427bffa84d" providerId="ADAL" clId="{D30BDBBD-6E1F-4233-97C8-059B4E88B9DD}" dt="2020-07-21T11:20:49.411" v="2830" actId="20577"/>
          <ac:spMkLst>
            <pc:docMk/>
            <pc:sldMk cId="432123715" sldId="318"/>
            <ac:spMk id="3" creationId="{D0D62457-13E1-4CE1-A1B5-FD54A6A9BBAF}"/>
          </ac:spMkLst>
        </pc:spChg>
        <pc:spChg chg="mod">
          <ac:chgData name="Frank Conde Tangberg" userId="e7ad49f8-c8fb-472a-ba41-92427bffa84d" providerId="ADAL" clId="{D30BDBBD-6E1F-4233-97C8-059B4E88B9DD}" dt="2020-07-21T11:13:02.524" v="2239" actId="14100"/>
          <ac:spMkLst>
            <pc:docMk/>
            <pc:sldMk cId="432123715" sldId="318"/>
            <ac:spMk id="4" creationId="{4FBA3BC9-8B26-4C59-AF15-6B461D4FF357}"/>
          </ac:spMkLst>
        </pc:spChg>
      </pc:sldChg>
      <pc:sldChg chg="del ord">
        <pc:chgData name="Frank Conde Tangberg" userId="e7ad49f8-c8fb-472a-ba41-92427bffa84d" providerId="ADAL" clId="{D30BDBBD-6E1F-4233-97C8-059B4E88B9DD}" dt="2020-09-18T18:32:54.065" v="10866" actId="47"/>
        <pc:sldMkLst>
          <pc:docMk/>
          <pc:sldMk cId="1221967307" sldId="319"/>
        </pc:sldMkLst>
      </pc:sldChg>
      <pc:sldChg chg="del ord">
        <pc:chgData name="Frank Conde Tangberg" userId="e7ad49f8-c8fb-472a-ba41-92427bffa84d" providerId="ADAL" clId="{D30BDBBD-6E1F-4233-97C8-059B4E88B9DD}" dt="2020-09-18T18:00:06.211" v="10353" actId="47"/>
        <pc:sldMkLst>
          <pc:docMk/>
          <pc:sldMk cId="2749016212" sldId="320"/>
        </pc:sldMkLst>
      </pc:sldChg>
      <pc:sldChg chg="modSp del mod ord modAnim modNotesTx">
        <pc:chgData name="Frank Conde Tangberg" userId="e7ad49f8-c8fb-472a-ba41-92427bffa84d" providerId="ADAL" clId="{D30BDBBD-6E1F-4233-97C8-059B4E88B9DD}" dt="2020-09-18T19:24:44.319" v="17884" actId="47"/>
        <pc:sldMkLst>
          <pc:docMk/>
          <pc:sldMk cId="3693240057" sldId="321"/>
        </pc:sldMkLst>
        <pc:spChg chg="mod">
          <ac:chgData name="Frank Conde Tangberg" userId="e7ad49f8-c8fb-472a-ba41-92427bffa84d" providerId="ADAL" clId="{D30BDBBD-6E1F-4233-97C8-059B4E88B9DD}" dt="2020-07-21T13:25:43.626" v="9532" actId="20577"/>
          <ac:spMkLst>
            <pc:docMk/>
            <pc:sldMk cId="3693240057" sldId="321"/>
            <ac:spMk id="3" creationId="{E557F250-E2E6-4652-9C71-0659A1B8948C}"/>
          </ac:spMkLst>
        </pc:spChg>
        <pc:spChg chg="mod">
          <ac:chgData name="Frank Conde Tangberg" userId="e7ad49f8-c8fb-472a-ba41-92427bffa84d" providerId="ADAL" clId="{D30BDBBD-6E1F-4233-97C8-059B4E88B9DD}" dt="2020-07-21T10:40:15.788" v="317" actId="14100"/>
          <ac:spMkLst>
            <pc:docMk/>
            <pc:sldMk cId="3693240057" sldId="321"/>
            <ac:spMk id="4" creationId="{829DA0E4-B37E-4ED1-A4CB-0DA23A81166A}"/>
          </ac:spMkLst>
        </pc:spChg>
        <pc:spChg chg="mod">
          <ac:chgData name="Frank Conde Tangberg" userId="e7ad49f8-c8fb-472a-ba41-92427bffa84d" providerId="ADAL" clId="{D30BDBBD-6E1F-4233-97C8-059B4E88B9DD}" dt="2020-07-21T13:24:53.943" v="9521" actId="20577"/>
          <ac:spMkLst>
            <pc:docMk/>
            <pc:sldMk cId="3693240057" sldId="321"/>
            <ac:spMk id="10" creationId="{F0A57189-227A-484A-9888-846A0B5314B9}"/>
          </ac:spMkLst>
        </pc:spChg>
      </pc:sldChg>
      <pc:sldChg chg="addSp delSp modSp mod modNotes modNotesTx">
        <pc:chgData name="Frank Conde Tangberg" userId="e7ad49f8-c8fb-472a-ba41-92427bffa84d" providerId="ADAL" clId="{D30BDBBD-6E1F-4233-97C8-059B4E88B9DD}" dt="2020-10-15T08:40:54.398" v="20478" actId="20577"/>
        <pc:sldMkLst>
          <pc:docMk/>
          <pc:sldMk cId="1929195713" sldId="322"/>
        </pc:sldMkLst>
        <pc:spChg chg="del">
          <ac:chgData name="Frank Conde Tangberg" userId="e7ad49f8-c8fb-472a-ba41-92427bffa84d" providerId="ADAL" clId="{D30BDBBD-6E1F-4233-97C8-059B4E88B9DD}" dt="2020-09-18T19:43:24.583" v="20017" actId="478"/>
          <ac:spMkLst>
            <pc:docMk/>
            <pc:sldMk cId="1929195713" sldId="322"/>
            <ac:spMk id="3" creationId="{72607382-D1A0-490F-8908-C4A718F8DD25}"/>
          </ac:spMkLst>
        </pc:spChg>
        <pc:spChg chg="add del mod">
          <ac:chgData name="Frank Conde Tangberg" userId="e7ad49f8-c8fb-472a-ba41-92427bffa84d" providerId="ADAL" clId="{D30BDBBD-6E1F-4233-97C8-059B4E88B9DD}" dt="2020-09-18T19:43:27.842" v="20018" actId="478"/>
          <ac:spMkLst>
            <pc:docMk/>
            <pc:sldMk cId="1929195713" sldId="322"/>
            <ac:spMk id="4" creationId="{32714AC7-F375-436E-8852-25AB1A47AF5C}"/>
          </ac:spMkLst>
        </pc:spChg>
        <pc:spChg chg="add mod">
          <ac:chgData name="Frank Conde Tangberg" userId="e7ad49f8-c8fb-472a-ba41-92427bffa84d" providerId="ADAL" clId="{D30BDBBD-6E1F-4233-97C8-059B4E88B9DD}" dt="2020-10-15T08:40:54.398" v="20478" actId="20577"/>
          <ac:spMkLst>
            <pc:docMk/>
            <pc:sldMk cId="1929195713" sldId="322"/>
            <ac:spMk id="6" creationId="{E8661CEC-452E-4D22-A93D-88B5BF18884F}"/>
          </ac:spMkLst>
        </pc:spChg>
        <pc:spChg chg="del">
          <ac:chgData name="Frank Conde Tangberg" userId="e7ad49f8-c8fb-472a-ba41-92427bffa84d" providerId="ADAL" clId="{D30BDBBD-6E1F-4233-97C8-059B4E88B9DD}" dt="2020-09-18T19:46:55.775" v="20243" actId="478"/>
          <ac:spMkLst>
            <pc:docMk/>
            <pc:sldMk cId="1929195713" sldId="322"/>
            <ac:spMk id="7" creationId="{0D537744-BAF7-49EA-A2F2-E55115EE5164}"/>
          </ac:spMkLst>
        </pc:spChg>
        <pc:spChg chg="add mod">
          <ac:chgData name="Frank Conde Tangberg" userId="e7ad49f8-c8fb-472a-ba41-92427bffa84d" providerId="ADAL" clId="{D30BDBBD-6E1F-4233-97C8-059B4E88B9DD}" dt="2020-09-18T19:43:58.294" v="20050" actId="20577"/>
          <ac:spMkLst>
            <pc:docMk/>
            <pc:sldMk cId="1929195713" sldId="322"/>
            <ac:spMk id="9" creationId="{F8D6E55C-C115-4F73-BAD4-B41E5A53B0C3}"/>
          </ac:spMkLst>
        </pc:spChg>
      </pc:sldChg>
      <pc:sldChg chg="del">
        <pc:chgData name="Frank Conde Tangberg" userId="e7ad49f8-c8fb-472a-ba41-92427bffa84d" providerId="ADAL" clId="{D30BDBBD-6E1F-4233-97C8-059B4E88B9DD}" dt="2020-09-18T18:37:16.172" v="10934" actId="47"/>
        <pc:sldMkLst>
          <pc:docMk/>
          <pc:sldMk cId="3327107054" sldId="324"/>
        </pc:sldMkLst>
      </pc:sldChg>
      <pc:sldChg chg="del">
        <pc:chgData name="Frank Conde Tangberg" userId="e7ad49f8-c8fb-472a-ba41-92427bffa84d" providerId="ADAL" clId="{D30BDBBD-6E1F-4233-97C8-059B4E88B9DD}" dt="2020-09-18T18:37:17.827" v="10935" actId="47"/>
        <pc:sldMkLst>
          <pc:docMk/>
          <pc:sldMk cId="3194526080" sldId="325"/>
        </pc:sldMkLst>
      </pc:sldChg>
      <pc:sldChg chg="del">
        <pc:chgData name="Frank Conde Tangberg" userId="e7ad49f8-c8fb-472a-ba41-92427bffa84d" providerId="ADAL" clId="{D30BDBBD-6E1F-4233-97C8-059B4E88B9DD}" dt="2020-09-18T18:37:14.546" v="10933" actId="47"/>
        <pc:sldMkLst>
          <pc:docMk/>
          <pc:sldMk cId="2453862277" sldId="327"/>
        </pc:sldMkLst>
      </pc:sldChg>
      <pc:sldChg chg="addSp delSp modSp add mod delAnim modNotes modNotesTx">
        <pc:chgData name="Frank Conde Tangberg" userId="e7ad49f8-c8fb-472a-ba41-92427bffa84d" providerId="ADAL" clId="{D30BDBBD-6E1F-4233-97C8-059B4E88B9DD}" dt="2020-09-18T18:45:04.260" v="12282" actId="20577"/>
        <pc:sldMkLst>
          <pc:docMk/>
          <pc:sldMk cId="905254923" sldId="328"/>
        </pc:sldMkLst>
        <pc:spChg chg="del">
          <ac:chgData name="Frank Conde Tangberg" userId="e7ad49f8-c8fb-472a-ba41-92427bffa84d" providerId="ADAL" clId="{D30BDBBD-6E1F-4233-97C8-059B4E88B9DD}" dt="2020-09-18T17:13:21.476" v="9564" actId="478"/>
          <ac:spMkLst>
            <pc:docMk/>
            <pc:sldMk cId="905254923" sldId="328"/>
            <ac:spMk id="3" creationId="{D0D62457-13E1-4CE1-A1B5-FD54A6A9BBAF}"/>
          </ac:spMkLst>
        </pc:spChg>
        <pc:spChg chg="del">
          <ac:chgData name="Frank Conde Tangberg" userId="e7ad49f8-c8fb-472a-ba41-92427bffa84d" providerId="ADAL" clId="{D30BDBBD-6E1F-4233-97C8-059B4E88B9DD}" dt="2020-09-18T17:13:15.871" v="9562" actId="478"/>
          <ac:spMkLst>
            <pc:docMk/>
            <pc:sldMk cId="905254923" sldId="328"/>
            <ac:spMk id="4" creationId="{4FBA3BC9-8B26-4C59-AF15-6B461D4FF357}"/>
          </ac:spMkLst>
        </pc:spChg>
        <pc:spChg chg="add del mod">
          <ac:chgData name="Frank Conde Tangberg" userId="e7ad49f8-c8fb-472a-ba41-92427bffa84d" providerId="ADAL" clId="{D30BDBBD-6E1F-4233-97C8-059B4E88B9DD}" dt="2020-09-18T17:13:17.933" v="9563" actId="478"/>
          <ac:spMkLst>
            <pc:docMk/>
            <pc:sldMk cId="905254923" sldId="328"/>
            <ac:spMk id="5" creationId="{44B08896-F37E-4667-9BB2-0714D22F1FDD}"/>
          </ac:spMkLst>
        </pc:spChg>
        <pc:spChg chg="add del mod">
          <ac:chgData name="Frank Conde Tangberg" userId="e7ad49f8-c8fb-472a-ba41-92427bffa84d" providerId="ADAL" clId="{D30BDBBD-6E1F-4233-97C8-059B4E88B9DD}" dt="2020-09-18T17:13:24.245" v="9565" actId="478"/>
          <ac:spMkLst>
            <pc:docMk/>
            <pc:sldMk cId="905254923" sldId="328"/>
            <ac:spMk id="9" creationId="{BF670342-2601-480B-8DD7-C80100787F4C}"/>
          </ac:spMkLst>
        </pc:spChg>
        <pc:spChg chg="add mod">
          <ac:chgData name="Frank Conde Tangberg" userId="e7ad49f8-c8fb-472a-ba41-92427bffa84d" providerId="ADAL" clId="{D30BDBBD-6E1F-4233-97C8-059B4E88B9DD}" dt="2020-09-18T17:19:37.952" v="9951" actId="255"/>
          <ac:spMkLst>
            <pc:docMk/>
            <pc:sldMk cId="905254923" sldId="328"/>
            <ac:spMk id="10" creationId="{92138B41-0798-47C9-BCB5-337C7D5A1FA6}"/>
          </ac:spMkLst>
        </pc:spChg>
        <pc:spChg chg="add mod">
          <ac:chgData name="Frank Conde Tangberg" userId="e7ad49f8-c8fb-472a-ba41-92427bffa84d" providerId="ADAL" clId="{D30BDBBD-6E1F-4233-97C8-059B4E88B9DD}" dt="2020-09-18T17:14:40.686" v="9571" actId="14100"/>
          <ac:spMkLst>
            <pc:docMk/>
            <pc:sldMk cId="905254923" sldId="328"/>
            <ac:spMk id="11" creationId="{3BD9A426-1560-45EA-941B-0912C4B16C75}"/>
          </ac:spMkLst>
        </pc:spChg>
      </pc:sldChg>
      <pc:sldChg chg="new del">
        <pc:chgData name="Frank Conde Tangberg" userId="e7ad49f8-c8fb-472a-ba41-92427bffa84d" providerId="ADAL" clId="{D30BDBBD-6E1F-4233-97C8-059B4E88B9DD}" dt="2020-09-18T17:20:02.014" v="9954" actId="680"/>
        <pc:sldMkLst>
          <pc:docMk/>
          <pc:sldMk cId="69683175" sldId="329"/>
        </pc:sldMkLst>
      </pc:sldChg>
      <pc:sldChg chg="addSp delSp modSp new setBg modAnim modNotes modNotesTx">
        <pc:chgData name="Frank Conde Tangberg" userId="e7ad49f8-c8fb-472a-ba41-92427bffa84d" providerId="ADAL" clId="{D30BDBBD-6E1F-4233-97C8-059B4E88B9DD}" dt="2020-09-18T18:47:13.732" v="12671" actId="20577"/>
        <pc:sldMkLst>
          <pc:docMk/>
          <pc:sldMk cId="2892995226" sldId="329"/>
        </pc:sldMkLst>
        <pc:spChg chg="del">
          <ac:chgData name="Frank Conde Tangberg" userId="e7ad49f8-c8fb-472a-ba41-92427bffa84d" providerId="ADAL" clId="{D30BDBBD-6E1F-4233-97C8-059B4E88B9DD}" dt="2020-09-18T17:22:27.900" v="9956"/>
          <ac:spMkLst>
            <pc:docMk/>
            <pc:sldMk cId="2892995226" sldId="329"/>
            <ac:spMk id="2" creationId="{FC7A008A-C958-4914-9C26-43AF925A9887}"/>
          </ac:spMkLst>
        </pc:spChg>
        <pc:picChg chg="add mod">
          <ac:chgData name="Frank Conde Tangberg" userId="e7ad49f8-c8fb-472a-ba41-92427bffa84d" providerId="ADAL" clId="{D30BDBBD-6E1F-4233-97C8-059B4E88B9DD}" dt="2020-09-18T17:22:27.900" v="9956"/>
          <ac:picMkLst>
            <pc:docMk/>
            <pc:sldMk cId="2892995226" sldId="329"/>
            <ac:picMk id="3" creationId="{96BC7044-1C3E-453B-A8B2-EB865E59CB60}"/>
          </ac:picMkLst>
        </pc:picChg>
      </pc:sldChg>
      <pc:sldChg chg="addSp delSp modSp new setBg modAnim modNotes modNotesTx">
        <pc:chgData name="Frank Conde Tangberg" userId="e7ad49f8-c8fb-472a-ba41-92427bffa84d" providerId="ADAL" clId="{D30BDBBD-6E1F-4233-97C8-059B4E88B9DD}" dt="2020-09-18T19:00:49.297" v="14614" actId="20577"/>
        <pc:sldMkLst>
          <pc:docMk/>
          <pc:sldMk cId="1283223982" sldId="330"/>
        </pc:sldMkLst>
        <pc:spChg chg="del">
          <ac:chgData name="Frank Conde Tangberg" userId="e7ad49f8-c8fb-472a-ba41-92427bffa84d" providerId="ADAL" clId="{D30BDBBD-6E1F-4233-97C8-059B4E88B9DD}" dt="2020-09-18T17:59:55.731" v="10351"/>
          <ac:spMkLst>
            <pc:docMk/>
            <pc:sldMk cId="1283223982" sldId="330"/>
            <ac:spMk id="2" creationId="{C2AEB09A-5C21-4561-85E1-611B6AB5A292}"/>
          </ac:spMkLst>
        </pc:spChg>
        <pc:picChg chg="add mod">
          <ac:chgData name="Frank Conde Tangberg" userId="e7ad49f8-c8fb-472a-ba41-92427bffa84d" providerId="ADAL" clId="{D30BDBBD-6E1F-4233-97C8-059B4E88B9DD}" dt="2020-09-18T17:59:55.731" v="10351"/>
          <ac:picMkLst>
            <pc:docMk/>
            <pc:sldMk cId="1283223982" sldId="330"/>
            <ac:picMk id="3" creationId="{76024C8B-AE44-420F-B3C3-B0F4DE56BD06}"/>
          </ac:picMkLst>
        </pc:picChg>
      </pc:sldChg>
      <pc:sldChg chg="addSp delSp modSp new mod modNotes modNotesTx">
        <pc:chgData name="Frank Conde Tangberg" userId="e7ad49f8-c8fb-472a-ba41-92427bffa84d" providerId="ADAL" clId="{D30BDBBD-6E1F-4233-97C8-059B4E88B9DD}" dt="2020-10-15T08:45:47.484" v="20959" actId="20577"/>
        <pc:sldMkLst>
          <pc:docMk/>
          <pc:sldMk cId="4251963966" sldId="331"/>
        </pc:sldMkLst>
        <pc:spChg chg="add del">
          <ac:chgData name="Frank Conde Tangberg" userId="e7ad49f8-c8fb-472a-ba41-92427bffa84d" providerId="ADAL" clId="{D30BDBBD-6E1F-4233-97C8-059B4E88B9DD}" dt="2020-09-18T18:19:48.370" v="10370" actId="931"/>
          <ac:spMkLst>
            <pc:docMk/>
            <pc:sldMk cId="4251963966" sldId="331"/>
            <ac:spMk id="2" creationId="{030181C6-0C2B-4B6B-B772-70E65AC4727B}"/>
          </ac:spMkLst>
        </pc:spChg>
        <pc:spChg chg="del">
          <ac:chgData name="Frank Conde Tangberg" userId="e7ad49f8-c8fb-472a-ba41-92427bffa84d" providerId="ADAL" clId="{D30BDBBD-6E1F-4233-97C8-059B4E88B9DD}" dt="2020-09-18T18:20:31.408" v="10376" actId="478"/>
          <ac:spMkLst>
            <pc:docMk/>
            <pc:sldMk cId="4251963966" sldId="331"/>
            <ac:spMk id="3" creationId="{FAB79D19-005D-4819-9CDF-D6825D34DBA5}"/>
          </ac:spMkLst>
        </pc:spChg>
        <pc:spChg chg="add">
          <ac:chgData name="Frank Conde Tangberg" userId="e7ad49f8-c8fb-472a-ba41-92427bffa84d" providerId="ADAL" clId="{D30BDBBD-6E1F-4233-97C8-059B4E88B9DD}" dt="2020-09-18T18:20:00.645" v="10373" actId="22"/>
          <ac:spMkLst>
            <pc:docMk/>
            <pc:sldMk cId="4251963966" sldId="331"/>
            <ac:spMk id="9" creationId="{309C6222-E018-478B-9CF1-E4A9354D5CEC}"/>
          </ac:spMkLst>
        </pc:spChg>
        <pc:spChg chg="add del mod">
          <ac:chgData name="Frank Conde Tangberg" userId="e7ad49f8-c8fb-472a-ba41-92427bffa84d" providerId="ADAL" clId="{D30BDBBD-6E1F-4233-97C8-059B4E88B9DD}" dt="2020-09-18T18:20:22.049" v="10375" actId="478"/>
          <ac:spMkLst>
            <pc:docMk/>
            <pc:sldMk cId="4251963966" sldId="331"/>
            <ac:spMk id="11" creationId="{E8F51BF0-F1F7-4EA2-BD2E-D2E19E292FD9}"/>
          </ac:spMkLst>
        </pc:spChg>
        <pc:spChg chg="add mod">
          <ac:chgData name="Frank Conde Tangberg" userId="e7ad49f8-c8fb-472a-ba41-92427bffa84d" providerId="ADAL" clId="{D30BDBBD-6E1F-4233-97C8-059B4E88B9DD}" dt="2020-09-18T18:20:42.721" v="10403" actId="20577"/>
          <ac:spMkLst>
            <pc:docMk/>
            <pc:sldMk cId="4251963966" sldId="331"/>
            <ac:spMk id="13" creationId="{46BBF938-DB60-43FC-A016-EEBBC710E781}"/>
          </ac:spMkLst>
        </pc:spChg>
        <pc:spChg chg="add mod">
          <ac:chgData name="Frank Conde Tangberg" userId="e7ad49f8-c8fb-472a-ba41-92427bffa84d" providerId="ADAL" clId="{D30BDBBD-6E1F-4233-97C8-059B4E88B9DD}" dt="2020-10-15T08:38:44.198" v="20422" actId="20577"/>
          <ac:spMkLst>
            <pc:docMk/>
            <pc:sldMk cId="4251963966" sldId="331"/>
            <ac:spMk id="15" creationId="{6558153E-42D2-45B9-95BE-F5EC23418372}"/>
          </ac:spMkLst>
        </pc:spChg>
        <pc:picChg chg="add del mod">
          <ac:chgData name="Frank Conde Tangberg" userId="e7ad49f8-c8fb-472a-ba41-92427bffa84d" providerId="ADAL" clId="{D30BDBBD-6E1F-4233-97C8-059B4E88B9DD}" dt="2020-09-18T18:17:53.460" v="10369" actId="931"/>
          <ac:picMkLst>
            <pc:docMk/>
            <pc:sldMk cId="4251963966" sldId="331"/>
            <ac:picMk id="5" creationId="{07770F5C-2BFA-4F97-AE9A-3B8BD2729E3A}"/>
          </ac:picMkLst>
        </pc:picChg>
        <pc:picChg chg="add del mod">
          <ac:chgData name="Frank Conde Tangberg" userId="e7ad49f8-c8fb-472a-ba41-92427bffa84d" providerId="ADAL" clId="{D30BDBBD-6E1F-4233-97C8-059B4E88B9DD}" dt="2020-09-18T18:20:22.049" v="10375" actId="478"/>
          <ac:picMkLst>
            <pc:docMk/>
            <pc:sldMk cId="4251963966" sldId="331"/>
            <ac:picMk id="7" creationId="{0887AB47-D0E6-4852-9013-85E57B8C908E}"/>
          </ac:picMkLst>
        </pc:picChg>
      </pc:sldChg>
      <pc:sldChg chg="addSp delSp modSp new setBg modAnim">
        <pc:chgData name="Frank Conde Tangberg" userId="e7ad49f8-c8fb-472a-ba41-92427bffa84d" providerId="ADAL" clId="{D30BDBBD-6E1F-4233-97C8-059B4E88B9DD}" dt="2020-09-18T18:26:33.763" v="10675"/>
        <pc:sldMkLst>
          <pc:docMk/>
          <pc:sldMk cId="1198323139" sldId="332"/>
        </pc:sldMkLst>
        <pc:spChg chg="del">
          <ac:chgData name="Frank Conde Tangberg" userId="e7ad49f8-c8fb-472a-ba41-92427bffa84d" providerId="ADAL" clId="{D30BDBBD-6E1F-4233-97C8-059B4E88B9DD}" dt="2020-09-18T18:26:27.683" v="10674"/>
          <ac:spMkLst>
            <pc:docMk/>
            <pc:sldMk cId="1198323139" sldId="332"/>
            <ac:spMk id="2" creationId="{5ACA1AC3-CD3D-4408-9124-84AEAD8F8022}"/>
          </ac:spMkLst>
        </pc:spChg>
        <pc:picChg chg="add mod">
          <ac:chgData name="Frank Conde Tangberg" userId="e7ad49f8-c8fb-472a-ba41-92427bffa84d" providerId="ADAL" clId="{D30BDBBD-6E1F-4233-97C8-059B4E88B9DD}" dt="2020-09-18T18:26:27.683" v="10674"/>
          <ac:picMkLst>
            <pc:docMk/>
            <pc:sldMk cId="1198323139" sldId="332"/>
            <ac:picMk id="3" creationId="{CCCE880B-772F-4391-9AF1-327CA9EBC480}"/>
          </ac:picMkLst>
        </pc:picChg>
      </pc:sldChg>
      <pc:sldChg chg="new del">
        <pc:chgData name="Frank Conde Tangberg" userId="e7ad49f8-c8fb-472a-ba41-92427bffa84d" providerId="ADAL" clId="{D30BDBBD-6E1F-4233-97C8-059B4E88B9DD}" dt="2020-09-18T18:26:14.915" v="10672" actId="680"/>
        <pc:sldMkLst>
          <pc:docMk/>
          <pc:sldMk cId="1219733432" sldId="332"/>
        </pc:sldMkLst>
      </pc:sldChg>
      <pc:sldChg chg="addSp delSp modSp new mod modNotes modNotesTx">
        <pc:chgData name="Frank Conde Tangberg" userId="e7ad49f8-c8fb-472a-ba41-92427bffa84d" providerId="ADAL" clId="{D30BDBBD-6E1F-4233-97C8-059B4E88B9DD}" dt="2020-10-15T08:46:12.645" v="20968" actId="20577"/>
        <pc:sldMkLst>
          <pc:docMk/>
          <pc:sldMk cId="2865023205" sldId="333"/>
        </pc:sldMkLst>
        <pc:spChg chg="del">
          <ac:chgData name="Frank Conde Tangberg" userId="e7ad49f8-c8fb-472a-ba41-92427bffa84d" providerId="ADAL" clId="{D30BDBBD-6E1F-4233-97C8-059B4E88B9DD}" dt="2020-09-18T18:29:14.894" v="10678" actId="931"/>
          <ac:spMkLst>
            <pc:docMk/>
            <pc:sldMk cId="2865023205" sldId="333"/>
            <ac:spMk id="2" creationId="{1A58636B-8FFE-436E-B3C9-687B128837E0}"/>
          </ac:spMkLst>
        </pc:spChg>
        <pc:spChg chg="del">
          <ac:chgData name="Frank Conde Tangberg" userId="e7ad49f8-c8fb-472a-ba41-92427bffa84d" providerId="ADAL" clId="{D30BDBBD-6E1F-4233-97C8-059B4E88B9DD}" dt="2020-09-18T18:29:21.917" v="10681" actId="478"/>
          <ac:spMkLst>
            <pc:docMk/>
            <pc:sldMk cId="2865023205" sldId="333"/>
            <ac:spMk id="3" creationId="{0EF67320-869A-4E77-AFE0-D4A0A9ECBC87}"/>
          </ac:spMkLst>
        </pc:spChg>
        <pc:spChg chg="add mod">
          <ac:chgData name="Frank Conde Tangberg" userId="e7ad49f8-c8fb-472a-ba41-92427bffa84d" providerId="ADAL" clId="{D30BDBBD-6E1F-4233-97C8-059B4E88B9DD}" dt="2020-09-18T18:29:34.571" v="10686" actId="14100"/>
          <ac:spMkLst>
            <pc:docMk/>
            <pc:sldMk cId="2865023205" sldId="333"/>
            <ac:spMk id="7" creationId="{4E71B168-2DE3-4AEB-BE7D-25B01D1FD963}"/>
          </ac:spMkLst>
        </pc:spChg>
        <pc:spChg chg="add mod">
          <ac:chgData name="Frank Conde Tangberg" userId="e7ad49f8-c8fb-472a-ba41-92427bffa84d" providerId="ADAL" clId="{D30BDBBD-6E1F-4233-97C8-059B4E88B9DD}" dt="2020-09-18T18:29:55.655" v="10705" actId="20577"/>
          <ac:spMkLst>
            <pc:docMk/>
            <pc:sldMk cId="2865023205" sldId="333"/>
            <ac:spMk id="9" creationId="{D7E13D6F-C7C0-4DEB-B1A0-849F2D74F0B9}"/>
          </ac:spMkLst>
        </pc:spChg>
        <pc:spChg chg="add mod">
          <ac:chgData name="Frank Conde Tangberg" userId="e7ad49f8-c8fb-472a-ba41-92427bffa84d" providerId="ADAL" clId="{D30BDBBD-6E1F-4233-97C8-059B4E88B9DD}" dt="2020-09-23T17:36:38.344" v="20320" actId="20577"/>
          <ac:spMkLst>
            <pc:docMk/>
            <pc:sldMk cId="2865023205" sldId="333"/>
            <ac:spMk id="11" creationId="{82130EBB-6D93-416E-A576-FF5216D1BC0E}"/>
          </ac:spMkLst>
        </pc:spChg>
        <pc:picChg chg="add mod">
          <ac:chgData name="Frank Conde Tangberg" userId="e7ad49f8-c8fb-472a-ba41-92427bffa84d" providerId="ADAL" clId="{D30BDBBD-6E1F-4233-97C8-059B4E88B9DD}" dt="2020-09-18T18:29:16.288" v="10680" actId="962"/>
          <ac:picMkLst>
            <pc:docMk/>
            <pc:sldMk cId="2865023205" sldId="333"/>
            <ac:picMk id="5" creationId="{F59F7EA6-754B-41C8-8CDC-752173F42196}"/>
          </ac:picMkLst>
        </pc:picChg>
      </pc:sldChg>
      <pc:sldChg chg="addSp delSp modSp new setBg modAnim">
        <pc:chgData name="Frank Conde Tangberg" userId="e7ad49f8-c8fb-472a-ba41-92427bffa84d" providerId="ADAL" clId="{D30BDBBD-6E1F-4233-97C8-059B4E88B9DD}" dt="2020-09-18T18:33:21.532" v="10869"/>
        <pc:sldMkLst>
          <pc:docMk/>
          <pc:sldMk cId="2517186964" sldId="334"/>
        </pc:sldMkLst>
        <pc:spChg chg="del">
          <ac:chgData name="Frank Conde Tangberg" userId="e7ad49f8-c8fb-472a-ba41-92427bffa84d" providerId="ADAL" clId="{D30BDBBD-6E1F-4233-97C8-059B4E88B9DD}" dt="2020-09-18T18:33:06.935" v="10868"/>
          <ac:spMkLst>
            <pc:docMk/>
            <pc:sldMk cId="2517186964" sldId="334"/>
            <ac:spMk id="2" creationId="{9B617DA5-381D-43CB-85B7-FD9A37E10F54}"/>
          </ac:spMkLst>
        </pc:spChg>
        <pc:picChg chg="add mod">
          <ac:chgData name="Frank Conde Tangberg" userId="e7ad49f8-c8fb-472a-ba41-92427bffa84d" providerId="ADAL" clId="{D30BDBBD-6E1F-4233-97C8-059B4E88B9DD}" dt="2020-09-18T18:33:06.935" v="10868"/>
          <ac:picMkLst>
            <pc:docMk/>
            <pc:sldMk cId="2517186964" sldId="334"/>
            <ac:picMk id="3" creationId="{44D84078-C608-4C22-988C-8CB5FEDFC211}"/>
          </ac:picMkLst>
        </pc:picChg>
      </pc:sldChg>
      <pc:sldChg chg="addSp delSp modSp new mod modNotes modNotesTx">
        <pc:chgData name="Frank Conde Tangberg" userId="e7ad49f8-c8fb-472a-ba41-92427bffa84d" providerId="ADAL" clId="{D30BDBBD-6E1F-4233-97C8-059B4E88B9DD}" dt="2020-09-23T17:37:15.164" v="20393" actId="20577"/>
        <pc:sldMkLst>
          <pc:docMk/>
          <pc:sldMk cId="224869007" sldId="335"/>
        </pc:sldMkLst>
        <pc:spChg chg="del">
          <ac:chgData name="Frank Conde Tangberg" userId="e7ad49f8-c8fb-472a-ba41-92427bffa84d" providerId="ADAL" clId="{D30BDBBD-6E1F-4233-97C8-059B4E88B9DD}" dt="2020-09-18T18:34:57.571" v="10874" actId="931"/>
          <ac:spMkLst>
            <pc:docMk/>
            <pc:sldMk cId="224869007" sldId="335"/>
            <ac:spMk id="2" creationId="{F9742DFC-80C5-45FC-891D-56451978765F}"/>
          </ac:spMkLst>
        </pc:spChg>
        <pc:spChg chg="del">
          <ac:chgData name="Frank Conde Tangberg" userId="e7ad49f8-c8fb-472a-ba41-92427bffa84d" providerId="ADAL" clId="{D30BDBBD-6E1F-4233-97C8-059B4E88B9DD}" dt="2020-09-18T18:35:03.678" v="10877" actId="478"/>
          <ac:spMkLst>
            <pc:docMk/>
            <pc:sldMk cId="224869007" sldId="335"/>
            <ac:spMk id="3" creationId="{52E196B4-AAB2-4F12-8148-487E40A16300}"/>
          </ac:spMkLst>
        </pc:spChg>
        <pc:spChg chg="add mod">
          <ac:chgData name="Frank Conde Tangberg" userId="e7ad49f8-c8fb-472a-ba41-92427bffa84d" providerId="ADAL" clId="{D30BDBBD-6E1F-4233-97C8-059B4E88B9DD}" dt="2020-09-18T18:35:36.477" v="10914" actId="20577"/>
          <ac:spMkLst>
            <pc:docMk/>
            <pc:sldMk cId="224869007" sldId="335"/>
            <ac:spMk id="7" creationId="{B43F1CA8-A7AA-44B5-AB1B-C005DC14DEE4}"/>
          </ac:spMkLst>
        </pc:spChg>
        <pc:spChg chg="add mod">
          <ac:chgData name="Frank Conde Tangberg" userId="e7ad49f8-c8fb-472a-ba41-92427bffa84d" providerId="ADAL" clId="{D30BDBBD-6E1F-4233-97C8-059B4E88B9DD}" dt="2020-09-23T17:37:15.164" v="20393" actId="20577"/>
          <ac:spMkLst>
            <pc:docMk/>
            <pc:sldMk cId="224869007" sldId="335"/>
            <ac:spMk id="9" creationId="{35171210-E09C-40F8-9ADA-6793A24C731D}"/>
          </ac:spMkLst>
        </pc:spChg>
        <pc:picChg chg="add mod">
          <ac:chgData name="Frank Conde Tangberg" userId="e7ad49f8-c8fb-472a-ba41-92427bffa84d" providerId="ADAL" clId="{D30BDBBD-6E1F-4233-97C8-059B4E88B9DD}" dt="2020-09-18T18:34:58.439" v="10876" actId="962"/>
          <ac:picMkLst>
            <pc:docMk/>
            <pc:sldMk cId="224869007" sldId="335"/>
            <ac:picMk id="5" creationId="{E02DB017-9444-4441-A6A4-A46E20D6564B}"/>
          </ac:picMkLst>
        </pc:picChg>
      </pc:sldChg>
      <pc:sldChg chg="addSp delSp modSp new modAnim">
        <pc:chgData name="Frank Conde Tangberg" userId="e7ad49f8-c8fb-472a-ba41-92427bffa84d" providerId="ADAL" clId="{D30BDBBD-6E1F-4233-97C8-059B4E88B9DD}" dt="2020-09-18T18:37:44.185" v="10937"/>
        <pc:sldMkLst>
          <pc:docMk/>
          <pc:sldMk cId="2266816685" sldId="336"/>
        </pc:sldMkLst>
        <pc:spChg chg="del">
          <ac:chgData name="Frank Conde Tangberg" userId="e7ad49f8-c8fb-472a-ba41-92427bffa84d" providerId="ADAL" clId="{D30BDBBD-6E1F-4233-97C8-059B4E88B9DD}" dt="2020-09-18T18:37:44.185" v="10937"/>
          <ac:spMkLst>
            <pc:docMk/>
            <pc:sldMk cId="2266816685" sldId="336"/>
            <ac:spMk id="2" creationId="{8FD5CF8B-9D01-43B4-BBFF-4E735631FBFF}"/>
          </ac:spMkLst>
        </pc:spChg>
        <pc:picChg chg="add mod">
          <ac:chgData name="Frank Conde Tangberg" userId="e7ad49f8-c8fb-472a-ba41-92427bffa84d" providerId="ADAL" clId="{D30BDBBD-6E1F-4233-97C8-059B4E88B9DD}" dt="2020-09-18T18:37:44.185" v="10937"/>
          <ac:picMkLst>
            <pc:docMk/>
            <pc:sldMk cId="2266816685" sldId="336"/>
            <ac:picMk id="3" creationId="{A2C2D9D1-3EDE-43F6-8A4E-9CBE32855DB3}"/>
          </ac:picMkLst>
        </pc:picChg>
      </pc:sldChg>
      <pc:sldChg chg="addSp delSp modSp new mod modAnim modNotesTx">
        <pc:chgData name="Frank Conde Tangberg" userId="e7ad49f8-c8fb-472a-ba41-92427bffa84d" providerId="ADAL" clId="{D30BDBBD-6E1F-4233-97C8-059B4E88B9DD}" dt="2020-10-15T08:42:18.582" v="20750" actId="20577"/>
        <pc:sldMkLst>
          <pc:docMk/>
          <pc:sldMk cId="1193483794" sldId="337"/>
        </pc:sldMkLst>
        <pc:spChg chg="del">
          <ac:chgData name="Frank Conde Tangberg" userId="e7ad49f8-c8fb-472a-ba41-92427bffa84d" providerId="ADAL" clId="{D30BDBBD-6E1F-4233-97C8-059B4E88B9DD}" dt="2020-09-22T07:01:34.614" v="20250" actId="478"/>
          <ac:spMkLst>
            <pc:docMk/>
            <pc:sldMk cId="1193483794" sldId="337"/>
            <ac:spMk id="2" creationId="{A3B1615C-DD88-4670-9FA5-98EE97044F5E}"/>
          </ac:spMkLst>
        </pc:spChg>
        <pc:picChg chg="add mod">
          <ac:chgData name="Frank Conde Tangberg" userId="e7ad49f8-c8fb-472a-ba41-92427bffa84d" providerId="ADAL" clId="{D30BDBBD-6E1F-4233-97C8-059B4E88B9DD}" dt="2020-09-22T07:02:00.246" v="20253" actId="14100"/>
          <ac:picMkLst>
            <pc:docMk/>
            <pc:sldMk cId="1193483794" sldId="337"/>
            <ac:picMk id="3" creationId="{447D7E47-8C59-46B7-B9A4-1DB512026A1B}"/>
          </ac:picMkLst>
        </pc:picChg>
      </pc:sldChg>
      <pc:sldChg chg="new del">
        <pc:chgData name="Frank Conde Tangberg" userId="e7ad49f8-c8fb-472a-ba41-92427bffa84d" providerId="ADAL" clId="{D30BDBBD-6E1F-4233-97C8-059B4E88B9DD}" dt="2020-09-22T07:01:19.448" v="20248" actId="680"/>
        <pc:sldMkLst>
          <pc:docMk/>
          <pc:sldMk cId="1613263735" sldId="337"/>
        </pc:sldMkLst>
      </pc:sldChg>
    </pc:docChg>
  </pc:docChgLst>
  <pc:docChgLst>
    <pc:chgData name="Henriette Maanum" userId="S::hmaanum@amnesty.no::b912d4d0-e5f9-47e6-a445-b8d2f649109d" providerId="AD" clId="Web-{1647D274-2673-7FF0-009C-68729CC78980}"/>
    <pc:docChg chg="modSld">
      <pc:chgData name="Henriette Maanum" userId="S::hmaanum@amnesty.no::b912d4d0-e5f9-47e6-a445-b8d2f649109d" providerId="AD" clId="Web-{1647D274-2673-7FF0-009C-68729CC78980}" dt="2020-08-15T13:22:15.410" v="1" actId="20577"/>
      <pc:docMkLst>
        <pc:docMk/>
      </pc:docMkLst>
      <pc:sldChg chg="modSp">
        <pc:chgData name="Henriette Maanum" userId="S::hmaanum@amnesty.no::b912d4d0-e5f9-47e6-a445-b8d2f649109d" providerId="AD" clId="Web-{1647D274-2673-7FF0-009C-68729CC78980}" dt="2020-08-15T13:22:15.410" v="1" actId="20577"/>
        <pc:sldMkLst>
          <pc:docMk/>
          <pc:sldMk cId="3693240057" sldId="321"/>
        </pc:sldMkLst>
        <pc:spChg chg="mod">
          <ac:chgData name="Henriette Maanum" userId="S::hmaanum@amnesty.no::b912d4d0-e5f9-47e6-a445-b8d2f649109d" providerId="AD" clId="Web-{1647D274-2673-7FF0-009C-68729CC78980}" dt="2020-08-15T13:22:15.410" v="1" actId="20577"/>
          <ac:spMkLst>
            <pc:docMk/>
            <pc:sldMk cId="3693240057" sldId="321"/>
            <ac:spMk id="3" creationId="{E557F250-E2E6-4652-9C71-0659A1B8948C}"/>
          </ac:spMkLst>
        </pc:spChg>
      </pc:sldChg>
    </pc:docChg>
  </pc:docChgLst>
  <pc:docChgLst>
    <pc:chgData name="Camilla Olsen" userId="b73f1d09-3494-4a74-98fa-0ff995844926" providerId="ADAL" clId="{ABF8780A-F174-4446-B367-AA60B29EA7C1}"/>
    <pc:docChg chg="modSld sldOrd">
      <pc:chgData name="Camilla Olsen" userId="b73f1d09-3494-4a74-98fa-0ff995844926" providerId="ADAL" clId="{ABF8780A-F174-4446-B367-AA60B29EA7C1}" dt="2020-11-09T12:59:18.975" v="1"/>
      <pc:docMkLst>
        <pc:docMk/>
      </pc:docMkLst>
      <pc:sldChg chg="ord">
        <pc:chgData name="Camilla Olsen" userId="b73f1d09-3494-4a74-98fa-0ff995844926" providerId="ADAL" clId="{ABF8780A-F174-4446-B367-AA60B29EA7C1}" dt="2020-11-09T12:59:18.975" v="1"/>
        <pc:sldMkLst>
          <pc:docMk/>
          <pc:sldMk cId="2266816685" sldId="336"/>
        </pc:sldMkLst>
      </pc:sldChg>
    </pc:docChg>
  </pc:docChgLst>
  <pc:docChgLst>
    <pc:chgData name="Frank" userId="e7ad49f8-c8fb-472a-ba41-92427bffa84d" providerId="ADAL" clId="{D30BDBBD-6E1F-4233-97C8-059B4E88B9DD}"/>
    <pc:docChg chg="undo redo custSel addSld delSld modSld sldOrd">
      <pc:chgData name="Frank" userId="e7ad49f8-c8fb-472a-ba41-92427bffa84d" providerId="ADAL" clId="{D30BDBBD-6E1F-4233-97C8-059B4E88B9DD}" dt="2020-08-16T20:43:37.131" v="5635" actId="20577"/>
      <pc:docMkLst>
        <pc:docMk/>
      </pc:docMkLst>
      <pc:sldChg chg="modSp mod ord modNotesTx">
        <pc:chgData name="Frank" userId="e7ad49f8-c8fb-472a-ba41-92427bffa84d" providerId="ADAL" clId="{D30BDBBD-6E1F-4233-97C8-059B4E88B9DD}" dt="2020-07-21T08:33:13.205" v="726" actId="20577"/>
        <pc:sldMkLst>
          <pc:docMk/>
          <pc:sldMk cId="2142805923" sldId="306"/>
        </pc:sldMkLst>
        <pc:spChg chg="mod">
          <ac:chgData name="Frank" userId="e7ad49f8-c8fb-472a-ba41-92427bffa84d" providerId="ADAL" clId="{D30BDBBD-6E1F-4233-97C8-059B4E88B9DD}" dt="2020-07-21T08:24:44.169" v="357" actId="20577"/>
          <ac:spMkLst>
            <pc:docMk/>
            <pc:sldMk cId="2142805923" sldId="306"/>
            <ac:spMk id="3" creationId="{34DA7FEA-43FD-4D7F-833D-C25B3BBBCA02}"/>
          </ac:spMkLst>
        </pc:spChg>
      </pc:sldChg>
      <pc:sldChg chg="addSp modSp mod">
        <pc:chgData name="Frank" userId="e7ad49f8-c8fb-472a-ba41-92427bffa84d" providerId="ADAL" clId="{D30BDBBD-6E1F-4233-97C8-059B4E88B9DD}" dt="2020-07-28T09:56:49.338" v="3782" actId="1076"/>
        <pc:sldMkLst>
          <pc:docMk/>
          <pc:sldMk cId="2974930307" sldId="308"/>
        </pc:sldMkLst>
        <pc:spChg chg="mod">
          <ac:chgData name="Frank" userId="e7ad49f8-c8fb-472a-ba41-92427bffa84d" providerId="ADAL" clId="{D30BDBBD-6E1F-4233-97C8-059B4E88B9DD}" dt="2020-07-21T07:54:06.967" v="106" actId="1076"/>
          <ac:spMkLst>
            <pc:docMk/>
            <pc:sldMk cId="2974930307" sldId="308"/>
            <ac:spMk id="3" creationId="{CB0FC112-61BD-4925-BAD6-B30E7A69F618}"/>
          </ac:spMkLst>
        </pc:spChg>
        <pc:spChg chg="add mod">
          <ac:chgData name="Frank" userId="e7ad49f8-c8fb-472a-ba41-92427bffa84d" providerId="ADAL" clId="{D30BDBBD-6E1F-4233-97C8-059B4E88B9DD}" dt="2020-07-28T09:56:49.338" v="3782" actId="1076"/>
          <ac:spMkLst>
            <pc:docMk/>
            <pc:sldMk cId="2974930307" sldId="308"/>
            <ac:spMk id="6" creationId="{DEAD60C5-66E8-4507-98E0-7168DDCE28E9}"/>
          </ac:spMkLst>
        </pc:spChg>
      </pc:sldChg>
      <pc:sldChg chg="modSp mod">
        <pc:chgData name="Frank" userId="e7ad49f8-c8fb-472a-ba41-92427bffa84d" providerId="ADAL" clId="{D30BDBBD-6E1F-4233-97C8-059B4E88B9DD}" dt="2020-07-21T07:49:10.980" v="73" actId="13926"/>
        <pc:sldMkLst>
          <pc:docMk/>
          <pc:sldMk cId="3530761585" sldId="309"/>
        </pc:sldMkLst>
        <pc:spChg chg="mod">
          <ac:chgData name="Frank" userId="e7ad49f8-c8fb-472a-ba41-92427bffa84d" providerId="ADAL" clId="{D30BDBBD-6E1F-4233-97C8-059B4E88B9DD}" dt="2020-07-21T07:49:10.980" v="73" actId="13926"/>
          <ac:spMkLst>
            <pc:docMk/>
            <pc:sldMk cId="3530761585" sldId="309"/>
            <ac:spMk id="3" creationId="{CB0FC112-61BD-4925-BAD6-B30E7A69F618}"/>
          </ac:spMkLst>
        </pc:spChg>
      </pc:sldChg>
      <pc:sldChg chg="modSp mod">
        <pc:chgData name="Frank" userId="e7ad49f8-c8fb-472a-ba41-92427bffa84d" providerId="ADAL" clId="{D30BDBBD-6E1F-4233-97C8-059B4E88B9DD}" dt="2020-07-21T08:04:01.485" v="189" actId="20577"/>
        <pc:sldMkLst>
          <pc:docMk/>
          <pc:sldMk cId="1813330872" sldId="310"/>
        </pc:sldMkLst>
        <pc:spChg chg="mod">
          <ac:chgData name="Frank" userId="e7ad49f8-c8fb-472a-ba41-92427bffa84d" providerId="ADAL" clId="{D30BDBBD-6E1F-4233-97C8-059B4E88B9DD}" dt="2020-07-21T08:04:01.485" v="189" actId="20577"/>
          <ac:spMkLst>
            <pc:docMk/>
            <pc:sldMk cId="1813330872" sldId="310"/>
            <ac:spMk id="3" creationId="{CB0FC112-61BD-4925-BAD6-B30E7A69F618}"/>
          </ac:spMkLst>
        </pc:spChg>
      </pc:sldChg>
      <pc:sldChg chg="addSp delSp modSp mod">
        <pc:chgData name="Frank" userId="e7ad49f8-c8fb-472a-ba41-92427bffa84d" providerId="ADAL" clId="{D30BDBBD-6E1F-4233-97C8-059B4E88B9DD}" dt="2020-07-28T09:54:16.835" v="3715" actId="1076"/>
        <pc:sldMkLst>
          <pc:docMk/>
          <pc:sldMk cId="2885644297" sldId="311"/>
        </pc:sldMkLst>
        <pc:spChg chg="add mod">
          <ac:chgData name="Frank" userId="e7ad49f8-c8fb-472a-ba41-92427bffa84d" providerId="ADAL" clId="{D30BDBBD-6E1F-4233-97C8-059B4E88B9DD}" dt="2020-07-28T09:54:16.835" v="3715" actId="1076"/>
          <ac:spMkLst>
            <pc:docMk/>
            <pc:sldMk cId="2885644297" sldId="311"/>
            <ac:spMk id="2" creationId="{0944BD42-04B1-4C65-9632-D195D6BADFC8}"/>
          </ac:spMkLst>
        </pc:spChg>
        <pc:spChg chg="del">
          <ac:chgData name="Frank" userId="e7ad49f8-c8fb-472a-ba41-92427bffa84d" providerId="ADAL" clId="{D30BDBBD-6E1F-4233-97C8-059B4E88B9DD}" dt="2020-07-21T07:38:42.381" v="0" actId="931"/>
          <ac:spMkLst>
            <pc:docMk/>
            <pc:sldMk cId="2885644297" sldId="311"/>
            <ac:spMk id="2" creationId="{140473C5-4940-4F9D-8537-2AAA0C2645FE}"/>
          </ac:spMkLst>
        </pc:spChg>
        <pc:spChg chg="mod">
          <ac:chgData name="Frank" userId="e7ad49f8-c8fb-472a-ba41-92427bffa84d" providerId="ADAL" clId="{D30BDBBD-6E1F-4233-97C8-059B4E88B9DD}" dt="2020-07-21T08:02:59.245" v="177" actId="1076"/>
          <ac:spMkLst>
            <pc:docMk/>
            <pc:sldMk cId="2885644297" sldId="311"/>
            <ac:spMk id="3" creationId="{CB0FC112-61BD-4925-BAD6-B30E7A69F618}"/>
          </ac:spMkLst>
        </pc:spChg>
        <pc:spChg chg="add">
          <ac:chgData name="Frank" userId="e7ad49f8-c8fb-472a-ba41-92427bffa84d" providerId="ADAL" clId="{D30BDBBD-6E1F-4233-97C8-059B4E88B9DD}" dt="2020-07-21T07:39:14.464" v="3" actId="22"/>
          <ac:spMkLst>
            <pc:docMk/>
            <pc:sldMk cId="2885644297" sldId="311"/>
            <ac:spMk id="7" creationId="{B02213F3-F385-4E58-8ADA-2AAC09C753F6}"/>
          </ac:spMkLst>
        </pc:spChg>
        <pc:picChg chg="add mod">
          <ac:chgData name="Frank" userId="e7ad49f8-c8fb-472a-ba41-92427bffa84d" providerId="ADAL" clId="{D30BDBBD-6E1F-4233-97C8-059B4E88B9DD}" dt="2020-07-21T07:38:43.389" v="2" actId="962"/>
          <ac:picMkLst>
            <pc:docMk/>
            <pc:sldMk cId="2885644297" sldId="311"/>
            <ac:picMk id="5" creationId="{1FA997DD-EC21-422F-B7E1-F43B44264D07}"/>
          </ac:picMkLst>
        </pc:picChg>
      </pc:sldChg>
      <pc:sldChg chg="addSp delSp modSp mod">
        <pc:chgData name="Frank" userId="e7ad49f8-c8fb-472a-ba41-92427bffa84d" providerId="ADAL" clId="{D30BDBBD-6E1F-4233-97C8-059B4E88B9DD}" dt="2020-07-28T09:55:30.052" v="3756" actId="14100"/>
        <pc:sldMkLst>
          <pc:docMk/>
          <pc:sldMk cId="767102594" sldId="312"/>
        </pc:sldMkLst>
        <pc:spChg chg="del">
          <ac:chgData name="Frank" userId="e7ad49f8-c8fb-472a-ba41-92427bffa84d" providerId="ADAL" clId="{D30BDBBD-6E1F-4233-97C8-059B4E88B9DD}" dt="2020-07-21T08:21:52.306" v="330" actId="931"/>
          <ac:spMkLst>
            <pc:docMk/>
            <pc:sldMk cId="767102594" sldId="312"/>
            <ac:spMk id="2" creationId="{140473C5-4940-4F9D-8537-2AAA0C2645FE}"/>
          </ac:spMkLst>
        </pc:spChg>
        <pc:spChg chg="add mod">
          <ac:chgData name="Frank" userId="e7ad49f8-c8fb-472a-ba41-92427bffa84d" providerId="ADAL" clId="{D30BDBBD-6E1F-4233-97C8-059B4E88B9DD}" dt="2020-07-28T09:55:30.052" v="3756" actId="14100"/>
          <ac:spMkLst>
            <pc:docMk/>
            <pc:sldMk cId="767102594" sldId="312"/>
            <ac:spMk id="2" creationId="{A5F66A8B-657A-44BE-ABDE-AE836F7BD629}"/>
          </ac:spMkLst>
        </pc:spChg>
        <pc:spChg chg="mod">
          <ac:chgData name="Frank" userId="e7ad49f8-c8fb-472a-ba41-92427bffa84d" providerId="ADAL" clId="{D30BDBBD-6E1F-4233-97C8-059B4E88B9DD}" dt="2020-07-21T08:23:32.666" v="350" actId="1076"/>
          <ac:spMkLst>
            <pc:docMk/>
            <pc:sldMk cId="767102594" sldId="312"/>
            <ac:spMk id="3" creationId="{CB0FC112-61BD-4925-BAD6-B30E7A69F618}"/>
          </ac:spMkLst>
        </pc:spChg>
        <pc:picChg chg="add mod">
          <ac:chgData name="Frank" userId="e7ad49f8-c8fb-472a-ba41-92427bffa84d" providerId="ADAL" clId="{D30BDBBD-6E1F-4233-97C8-059B4E88B9DD}" dt="2020-07-21T08:21:53.210" v="332" actId="962"/>
          <ac:picMkLst>
            <pc:docMk/>
            <pc:sldMk cId="767102594" sldId="312"/>
            <ac:picMk id="5" creationId="{7A46EE55-0E7A-4B55-AC99-6E90F0F5B6D1}"/>
          </ac:picMkLst>
        </pc:picChg>
      </pc:sldChg>
      <pc:sldChg chg="modSp mod ord modAnim">
        <pc:chgData name="Frank" userId="e7ad49f8-c8fb-472a-ba41-92427bffa84d" providerId="ADAL" clId="{D30BDBBD-6E1F-4233-97C8-059B4E88B9DD}" dt="2020-07-21T08:33:39.485" v="728"/>
        <pc:sldMkLst>
          <pc:docMk/>
          <pc:sldMk cId="3822933165" sldId="315"/>
        </pc:sldMkLst>
        <pc:spChg chg="mod">
          <ac:chgData name="Frank" userId="e7ad49f8-c8fb-472a-ba41-92427bffa84d" providerId="ADAL" clId="{D30BDBBD-6E1F-4233-97C8-059B4E88B9DD}" dt="2020-07-21T08:32:24.645" v="719" actId="20577"/>
          <ac:spMkLst>
            <pc:docMk/>
            <pc:sldMk cId="3822933165" sldId="315"/>
            <ac:spMk id="3" creationId="{D0D62457-13E1-4CE1-A1B5-FD54A6A9BBAF}"/>
          </ac:spMkLst>
        </pc:spChg>
        <pc:spChg chg="mod">
          <ac:chgData name="Frank" userId="e7ad49f8-c8fb-472a-ba41-92427bffa84d" providerId="ADAL" clId="{D30BDBBD-6E1F-4233-97C8-059B4E88B9DD}" dt="2020-07-21T08:28:06.352" v="576" actId="20577"/>
          <ac:spMkLst>
            <pc:docMk/>
            <pc:sldMk cId="3822933165" sldId="315"/>
            <ac:spMk id="4" creationId="{4FBA3BC9-8B26-4C59-AF15-6B461D4FF357}"/>
          </ac:spMkLst>
        </pc:spChg>
      </pc:sldChg>
      <pc:sldChg chg="addSp delSp modSp mod modNotesTx">
        <pc:chgData name="Frank" userId="e7ad49f8-c8fb-472a-ba41-92427bffa84d" providerId="ADAL" clId="{D30BDBBD-6E1F-4233-97C8-059B4E88B9DD}" dt="2020-08-11T10:23:57.905" v="4334" actId="20577"/>
        <pc:sldMkLst>
          <pc:docMk/>
          <pc:sldMk cId="3456852678" sldId="316"/>
        </pc:sldMkLst>
        <pc:spChg chg="add del mod">
          <ac:chgData name="Frank" userId="e7ad49f8-c8fb-472a-ba41-92427bffa84d" providerId="ADAL" clId="{D30BDBBD-6E1F-4233-97C8-059B4E88B9DD}" dt="2020-07-21T07:56:19.998" v="119"/>
          <ac:spMkLst>
            <pc:docMk/>
            <pc:sldMk cId="3456852678" sldId="316"/>
            <ac:spMk id="9" creationId="{E37E5A36-6370-49F4-AF61-6B9496BB039A}"/>
          </ac:spMkLst>
        </pc:spChg>
        <pc:spChg chg="add mod">
          <ac:chgData name="Frank" userId="e7ad49f8-c8fb-472a-ba41-92427bffa84d" providerId="ADAL" clId="{D30BDBBD-6E1F-4233-97C8-059B4E88B9DD}" dt="2020-07-21T07:57:47.132" v="140" actId="14100"/>
          <ac:spMkLst>
            <pc:docMk/>
            <pc:sldMk cId="3456852678" sldId="316"/>
            <ac:spMk id="12" creationId="{D6383D32-C77C-49AC-A20C-278F542AEAF8}"/>
          </ac:spMkLst>
        </pc:spChg>
        <pc:picChg chg="add del mod">
          <ac:chgData name="Frank" userId="e7ad49f8-c8fb-472a-ba41-92427bffa84d" providerId="ADAL" clId="{D30BDBBD-6E1F-4233-97C8-059B4E88B9DD}" dt="2020-07-21T07:56:32.465" v="123" actId="22"/>
          <ac:picMkLst>
            <pc:docMk/>
            <pc:sldMk cId="3456852678" sldId="316"/>
            <ac:picMk id="11" creationId="{F9D1E811-E94F-4307-B260-1928E90068EC}"/>
          </ac:picMkLst>
        </pc:picChg>
      </pc:sldChg>
      <pc:sldChg chg="addSp delSp modSp mod modNotesTx">
        <pc:chgData name="Frank" userId="e7ad49f8-c8fb-472a-ba41-92427bffa84d" providerId="ADAL" clId="{D30BDBBD-6E1F-4233-97C8-059B4E88B9DD}" dt="2020-08-11T10:22:20.644" v="4227" actId="20577"/>
        <pc:sldMkLst>
          <pc:docMk/>
          <pc:sldMk cId="3361324566" sldId="317"/>
        </pc:sldMkLst>
        <pc:spChg chg="del">
          <ac:chgData name="Frank" userId="e7ad49f8-c8fb-472a-ba41-92427bffa84d" providerId="ADAL" clId="{D30BDBBD-6E1F-4233-97C8-059B4E88B9DD}" dt="2020-07-21T08:06:48.195" v="190" actId="931"/>
          <ac:spMkLst>
            <pc:docMk/>
            <pc:sldMk cId="3361324566" sldId="317"/>
            <ac:spMk id="2" creationId="{5871813C-5F95-4B29-8E27-E683582AE0FB}"/>
          </ac:spMkLst>
        </pc:spChg>
        <pc:spChg chg="add mod">
          <ac:chgData name="Frank" userId="e7ad49f8-c8fb-472a-ba41-92427bffa84d" providerId="ADAL" clId="{D30BDBBD-6E1F-4233-97C8-059B4E88B9DD}" dt="2020-07-21T08:07:28.620" v="197" actId="1076"/>
          <ac:spMkLst>
            <pc:docMk/>
            <pc:sldMk cId="3361324566" sldId="317"/>
            <ac:spMk id="8" creationId="{18B591F7-5526-48AC-ADE5-36C4E144957E}"/>
          </ac:spMkLst>
        </pc:spChg>
        <pc:picChg chg="add mod">
          <ac:chgData name="Frank" userId="e7ad49f8-c8fb-472a-ba41-92427bffa84d" providerId="ADAL" clId="{D30BDBBD-6E1F-4233-97C8-059B4E88B9DD}" dt="2020-07-21T08:06:49.303" v="192" actId="962"/>
          <ac:picMkLst>
            <pc:docMk/>
            <pc:sldMk cId="3361324566" sldId="317"/>
            <ac:picMk id="6" creationId="{BE14B837-E01A-461C-8A96-3B2AB786D578}"/>
          </ac:picMkLst>
        </pc:picChg>
      </pc:sldChg>
      <pc:sldChg chg="modSp">
        <pc:chgData name="Frank" userId="e7ad49f8-c8fb-472a-ba41-92427bffa84d" providerId="ADAL" clId="{D30BDBBD-6E1F-4233-97C8-059B4E88B9DD}" dt="2020-08-11T07:52:30.913" v="3804" actId="20577"/>
        <pc:sldMkLst>
          <pc:docMk/>
          <pc:sldMk cId="432123715" sldId="318"/>
        </pc:sldMkLst>
        <pc:spChg chg="mod">
          <ac:chgData name="Frank" userId="e7ad49f8-c8fb-472a-ba41-92427bffa84d" providerId="ADAL" clId="{D30BDBBD-6E1F-4233-97C8-059B4E88B9DD}" dt="2020-08-11T07:52:30.913" v="3804" actId="20577"/>
          <ac:spMkLst>
            <pc:docMk/>
            <pc:sldMk cId="432123715" sldId="318"/>
            <ac:spMk id="3" creationId="{D0D62457-13E1-4CE1-A1B5-FD54A6A9BBAF}"/>
          </ac:spMkLst>
        </pc:spChg>
      </pc:sldChg>
      <pc:sldChg chg="addSp delSp modSp new mod modNotesTx">
        <pc:chgData name="Frank" userId="e7ad49f8-c8fb-472a-ba41-92427bffa84d" providerId="ADAL" clId="{D30BDBBD-6E1F-4233-97C8-059B4E88B9DD}" dt="2020-08-11T07:59:44.732" v="4166" actId="20577"/>
        <pc:sldMkLst>
          <pc:docMk/>
          <pc:sldMk cId="3693240057" sldId="321"/>
        </pc:sldMkLst>
        <pc:spChg chg="del">
          <ac:chgData name="Frank" userId="e7ad49f8-c8fb-472a-ba41-92427bffa84d" providerId="ADAL" clId="{D30BDBBD-6E1F-4233-97C8-059B4E88B9DD}" dt="2020-07-21T08:10:07.580" v="199" actId="931"/>
          <ac:spMkLst>
            <pc:docMk/>
            <pc:sldMk cId="3693240057" sldId="321"/>
            <ac:spMk id="2" creationId="{1C0C8703-7B51-42DE-B6B7-3DB3E7DCEBD4}"/>
          </ac:spMkLst>
        </pc:spChg>
        <pc:spChg chg="add mod">
          <ac:chgData name="Frank" userId="e7ad49f8-c8fb-472a-ba41-92427bffa84d" providerId="ADAL" clId="{D30BDBBD-6E1F-4233-97C8-059B4E88B9DD}" dt="2020-07-21T08:17:18.817" v="287" actId="14100"/>
          <ac:spMkLst>
            <pc:docMk/>
            <pc:sldMk cId="3693240057" sldId="321"/>
            <ac:spMk id="8" creationId="{2FFAFC6C-2E6D-473E-BD1F-915C19311A44}"/>
          </ac:spMkLst>
        </pc:spChg>
        <pc:spChg chg="add mod">
          <ac:chgData name="Frank" userId="e7ad49f8-c8fb-472a-ba41-92427bffa84d" providerId="ADAL" clId="{D30BDBBD-6E1F-4233-97C8-059B4E88B9DD}" dt="2020-07-21T08:20:03.373" v="329" actId="20577"/>
          <ac:spMkLst>
            <pc:docMk/>
            <pc:sldMk cId="3693240057" sldId="321"/>
            <ac:spMk id="10" creationId="{F0A57189-227A-484A-9888-846A0B5314B9}"/>
          </ac:spMkLst>
        </pc:spChg>
        <pc:picChg chg="add mod">
          <ac:chgData name="Frank" userId="e7ad49f8-c8fb-472a-ba41-92427bffa84d" providerId="ADAL" clId="{D30BDBBD-6E1F-4233-97C8-059B4E88B9DD}" dt="2020-07-21T08:10:08.472" v="201" actId="962"/>
          <ac:picMkLst>
            <pc:docMk/>
            <pc:sldMk cId="3693240057" sldId="321"/>
            <ac:picMk id="6" creationId="{AFD38DDA-CF1D-433B-8EC7-2A75685BDE37}"/>
          </ac:picMkLst>
        </pc:picChg>
      </pc:sldChg>
      <pc:sldChg chg="addSp delSp modSp new mod modNotesTx">
        <pc:chgData name="Frank" userId="e7ad49f8-c8fb-472a-ba41-92427bffa84d" providerId="ADAL" clId="{D30BDBBD-6E1F-4233-97C8-059B4E88B9DD}" dt="2020-07-28T09:56:03.833" v="3778" actId="13926"/>
        <pc:sldMkLst>
          <pc:docMk/>
          <pc:sldMk cId="1929195713" sldId="322"/>
        </pc:sldMkLst>
        <pc:spChg chg="del">
          <ac:chgData name="Frank" userId="e7ad49f8-c8fb-472a-ba41-92427bffa84d" providerId="ADAL" clId="{D30BDBBD-6E1F-4233-97C8-059B4E88B9DD}" dt="2020-07-28T08:03:44.105" v="737" actId="931"/>
          <ac:spMkLst>
            <pc:docMk/>
            <pc:sldMk cId="1929195713" sldId="322"/>
            <ac:spMk id="2" creationId="{49F890A9-45D9-40D3-8000-B5B5A545E4A9}"/>
          </ac:spMkLst>
        </pc:spChg>
        <pc:spChg chg="mod">
          <ac:chgData name="Frank" userId="e7ad49f8-c8fb-472a-ba41-92427bffa84d" providerId="ADAL" clId="{D30BDBBD-6E1F-4233-97C8-059B4E88B9DD}" dt="2020-07-28T08:32:54.155" v="3145" actId="20577"/>
          <ac:spMkLst>
            <pc:docMk/>
            <pc:sldMk cId="1929195713" sldId="322"/>
            <ac:spMk id="3" creationId="{72607382-D1A0-490F-8908-C4A718F8DD25}"/>
          </ac:spMkLst>
        </pc:spChg>
        <pc:spChg chg="add mod">
          <ac:chgData name="Frank" userId="e7ad49f8-c8fb-472a-ba41-92427bffa84d" providerId="ADAL" clId="{D30BDBBD-6E1F-4233-97C8-059B4E88B9DD}" dt="2020-07-28T09:56:03.833" v="3778" actId="13926"/>
          <ac:spMkLst>
            <pc:docMk/>
            <pc:sldMk cId="1929195713" sldId="322"/>
            <ac:spMk id="7" creationId="{0D537744-BAF7-49EA-A2F2-E55115EE5164}"/>
          </ac:spMkLst>
        </pc:spChg>
        <pc:picChg chg="add mod">
          <ac:chgData name="Frank" userId="e7ad49f8-c8fb-472a-ba41-92427bffa84d" providerId="ADAL" clId="{D30BDBBD-6E1F-4233-97C8-059B4E88B9DD}" dt="2020-07-28T08:03:45.115" v="739" actId="962"/>
          <ac:picMkLst>
            <pc:docMk/>
            <pc:sldMk cId="1929195713" sldId="322"/>
            <ac:picMk id="5" creationId="{1E31AC1E-A366-4DDC-B0E2-BDCBB9118B0A}"/>
          </ac:picMkLst>
        </pc:picChg>
      </pc:sldChg>
      <pc:sldChg chg="del">
        <pc:chgData name="Frank" userId="e7ad49f8-c8fb-472a-ba41-92427bffa84d" providerId="ADAL" clId="{D30BDBBD-6E1F-4233-97C8-059B4E88B9DD}" dt="2020-08-16T20:35:56.695" v="5624" actId="47"/>
        <pc:sldMkLst>
          <pc:docMk/>
          <pc:sldMk cId="490765677" sldId="323"/>
        </pc:sldMkLst>
      </pc:sldChg>
      <pc:sldChg chg="modSp new mod modNotesTx">
        <pc:chgData name="Frank" userId="e7ad49f8-c8fb-472a-ba41-92427bffa84d" providerId="ADAL" clId="{D30BDBBD-6E1F-4233-97C8-059B4E88B9DD}" dt="2020-08-16T20:42:45.338" v="5626" actId="790"/>
        <pc:sldMkLst>
          <pc:docMk/>
          <pc:sldMk cId="3327107054" sldId="324"/>
        </pc:sldMkLst>
        <pc:spChg chg="mod">
          <ac:chgData name="Frank" userId="e7ad49f8-c8fb-472a-ba41-92427bffa84d" providerId="ADAL" clId="{D30BDBBD-6E1F-4233-97C8-059B4E88B9DD}" dt="2020-08-16T19:46:15.804" v="4613" actId="20577"/>
          <ac:spMkLst>
            <pc:docMk/>
            <pc:sldMk cId="3327107054" sldId="324"/>
            <ac:spMk id="2" creationId="{B55E1214-11D4-4B62-A210-0C2AB3EC9C05}"/>
          </ac:spMkLst>
        </pc:spChg>
        <pc:spChg chg="mod">
          <ac:chgData name="Frank" userId="e7ad49f8-c8fb-472a-ba41-92427bffa84d" providerId="ADAL" clId="{D30BDBBD-6E1F-4233-97C8-059B4E88B9DD}" dt="2020-08-16T19:37:41.941" v="4352" actId="20577"/>
          <ac:spMkLst>
            <pc:docMk/>
            <pc:sldMk cId="3327107054" sldId="324"/>
            <ac:spMk id="3" creationId="{CDC5D483-B679-4820-A9BC-EE6680BDB398}"/>
          </ac:spMkLst>
        </pc:spChg>
        <pc:spChg chg="mod">
          <ac:chgData name="Frank" userId="e7ad49f8-c8fb-472a-ba41-92427bffa84d" providerId="ADAL" clId="{D30BDBBD-6E1F-4233-97C8-059B4E88B9DD}" dt="2020-08-16T20:42:45.338" v="5626" actId="790"/>
          <ac:spMkLst>
            <pc:docMk/>
            <pc:sldMk cId="3327107054" sldId="324"/>
            <ac:spMk id="4" creationId="{7B16915D-1241-44B3-88B8-48E33EE9075E}"/>
          </ac:spMkLst>
        </pc:spChg>
      </pc:sldChg>
      <pc:sldChg chg="modSp add mod">
        <pc:chgData name="Frank" userId="e7ad49f8-c8fb-472a-ba41-92427bffa84d" providerId="ADAL" clId="{D30BDBBD-6E1F-4233-97C8-059B4E88B9DD}" dt="2020-08-16T20:43:37.131" v="5635" actId="20577"/>
        <pc:sldMkLst>
          <pc:docMk/>
          <pc:sldMk cId="3194526080" sldId="325"/>
        </pc:sldMkLst>
        <pc:spChg chg="mod">
          <ac:chgData name="Frank" userId="e7ad49f8-c8fb-472a-ba41-92427bffa84d" providerId="ADAL" clId="{D30BDBBD-6E1F-4233-97C8-059B4E88B9DD}" dt="2020-08-16T19:47:20.264" v="4678" actId="20577"/>
          <ac:spMkLst>
            <pc:docMk/>
            <pc:sldMk cId="3194526080" sldId="325"/>
            <ac:spMk id="2" creationId="{B55E1214-11D4-4B62-A210-0C2AB3EC9C05}"/>
          </ac:spMkLst>
        </pc:spChg>
        <pc:spChg chg="mod">
          <ac:chgData name="Frank" userId="e7ad49f8-c8fb-472a-ba41-92427bffa84d" providerId="ADAL" clId="{D30BDBBD-6E1F-4233-97C8-059B4E88B9DD}" dt="2020-08-16T20:43:37.131" v="5635" actId="20577"/>
          <ac:spMkLst>
            <pc:docMk/>
            <pc:sldMk cId="3194526080" sldId="325"/>
            <ac:spMk id="4" creationId="{7B16915D-1241-44B3-88B8-48E33EE9075E}"/>
          </ac:spMkLst>
        </pc:spChg>
      </pc:sldChg>
      <pc:sldChg chg="modSp add del mod">
        <pc:chgData name="Frank" userId="e7ad49f8-c8fb-472a-ba41-92427bffa84d" providerId="ADAL" clId="{D30BDBBD-6E1F-4233-97C8-059B4E88B9DD}" dt="2020-08-16T20:43:11.044" v="5633" actId="47"/>
        <pc:sldMkLst>
          <pc:docMk/>
          <pc:sldMk cId="3623385276" sldId="326"/>
        </pc:sldMkLst>
        <pc:spChg chg="mod">
          <ac:chgData name="Frank" userId="e7ad49f8-c8fb-472a-ba41-92427bffa84d" providerId="ADAL" clId="{D30BDBBD-6E1F-4233-97C8-059B4E88B9DD}" dt="2020-08-16T19:56:04.142" v="5145" actId="20577"/>
          <ac:spMkLst>
            <pc:docMk/>
            <pc:sldMk cId="3623385276" sldId="326"/>
            <ac:spMk id="2" creationId="{B55E1214-11D4-4B62-A210-0C2AB3EC9C05}"/>
          </ac:spMkLst>
        </pc:spChg>
        <pc:spChg chg="mod">
          <ac:chgData name="Frank" userId="e7ad49f8-c8fb-472a-ba41-92427bffa84d" providerId="ADAL" clId="{D30BDBBD-6E1F-4233-97C8-059B4E88B9DD}" dt="2020-08-16T20:43:00.148" v="5628" actId="21"/>
          <ac:spMkLst>
            <pc:docMk/>
            <pc:sldMk cId="3623385276" sldId="326"/>
            <ac:spMk id="4" creationId="{7B16915D-1241-44B3-88B8-48E33EE9075E}"/>
          </ac:spMkLst>
        </pc:spChg>
      </pc:sldChg>
      <pc:sldChg chg="delSp modSp add mod ord">
        <pc:chgData name="Frank" userId="e7ad49f8-c8fb-472a-ba41-92427bffa84d" providerId="ADAL" clId="{D30BDBBD-6E1F-4233-97C8-059B4E88B9DD}" dt="2020-08-16T20:36:02.329" v="5625" actId="478"/>
        <pc:sldMkLst>
          <pc:docMk/>
          <pc:sldMk cId="2453862277" sldId="327"/>
        </pc:sldMkLst>
        <pc:spChg chg="del">
          <ac:chgData name="Frank" userId="e7ad49f8-c8fb-472a-ba41-92427bffa84d" providerId="ADAL" clId="{D30BDBBD-6E1F-4233-97C8-059B4E88B9DD}" dt="2020-08-16T20:36:02.329" v="5625" actId="478"/>
          <ac:spMkLst>
            <pc:docMk/>
            <pc:sldMk cId="2453862277" sldId="327"/>
            <ac:spMk id="2" creationId="{B55E1214-11D4-4B62-A210-0C2AB3EC9C05}"/>
          </ac:spMkLst>
        </pc:spChg>
        <pc:spChg chg="mod">
          <ac:chgData name="Frank" userId="e7ad49f8-c8fb-472a-ba41-92427bffa84d" providerId="ADAL" clId="{D30BDBBD-6E1F-4233-97C8-059B4E88B9DD}" dt="2020-08-16T20:18:34.622" v="5369" actId="20577"/>
          <ac:spMkLst>
            <pc:docMk/>
            <pc:sldMk cId="2453862277" sldId="327"/>
            <ac:spMk id="3" creationId="{CDC5D483-B679-4820-A9BC-EE6680BDB398}"/>
          </ac:spMkLst>
        </pc:spChg>
        <pc:spChg chg="mod">
          <ac:chgData name="Frank" userId="e7ad49f8-c8fb-472a-ba41-92427bffa84d" providerId="ADAL" clId="{D30BDBBD-6E1F-4233-97C8-059B4E88B9DD}" dt="2020-08-16T20:24:37.722" v="5623" actId="20577"/>
          <ac:spMkLst>
            <pc:docMk/>
            <pc:sldMk cId="2453862277" sldId="327"/>
            <ac:spMk id="4" creationId="{7B16915D-1241-44B3-88B8-48E33EE9075E}"/>
          </ac:spMkLst>
        </pc:spChg>
      </pc:sldChg>
    </pc:docChg>
  </pc:docChgLst>
  <pc:docChgLst>
    <pc:chgData name="Nina" userId="db257446-28e6-4eed-806a-5940b81166b4" providerId="ADAL" clId="{ED6AE868-B075-4A22-A135-9011FBADD655}"/>
    <pc:docChg chg="modSld sldOrd">
      <pc:chgData name="Nina" userId="db257446-28e6-4eed-806a-5940b81166b4" providerId="ADAL" clId="{ED6AE868-B075-4A22-A135-9011FBADD655}" dt="2020-10-15T07:06:29.834" v="1"/>
      <pc:docMkLst>
        <pc:docMk/>
      </pc:docMkLst>
      <pc:sldChg chg="ord">
        <pc:chgData name="Nina" userId="db257446-28e6-4eed-806a-5940b81166b4" providerId="ADAL" clId="{ED6AE868-B075-4A22-A135-9011FBADD655}" dt="2020-10-15T07:06:29.834" v="1"/>
        <pc:sldMkLst>
          <pc:docMk/>
          <pc:sldMk cId="1198323139" sldId="332"/>
        </pc:sldMkLst>
      </pc:sldChg>
    </pc:docChg>
  </pc:docChgLst>
  <pc:docChgLst>
    <pc:chgData name="Tanja Clifford" userId="S::tclifford@amnesty.no::1a4dc04d-3549-460e-a2c9-ad173ebdb1f1" providerId="AD" clId="Web-{85EE3402-AAD0-1839-8F53-3CFB8DC3462F}"/>
    <pc:docChg chg="addSld delSld">
      <pc:chgData name="Tanja Clifford" userId="S::tclifford@amnesty.no::1a4dc04d-3549-460e-a2c9-ad173ebdb1f1" providerId="AD" clId="Web-{85EE3402-AAD0-1839-8F53-3CFB8DC3462F}" dt="2020-11-02T15:19:14.247" v="1"/>
      <pc:docMkLst>
        <pc:docMk/>
      </pc:docMkLst>
      <pc:sldChg chg="add del replId">
        <pc:chgData name="Tanja Clifford" userId="S::tclifford@amnesty.no::1a4dc04d-3549-460e-a2c9-ad173ebdb1f1" providerId="AD" clId="Web-{85EE3402-AAD0-1839-8F53-3CFB8DC3462F}" dt="2020-11-02T15:19:14.247" v="1"/>
        <pc:sldMkLst>
          <pc:docMk/>
          <pc:sldMk cId="1619335109" sldId="338"/>
        </pc:sldMkLst>
      </pc:sldChg>
    </pc:docChg>
  </pc:docChgLst>
  <pc:docChgLst>
    <pc:chgData name="Frank Conde Tangberg" userId="S::ftangberg@amnesty.no::e7ad49f8-c8fb-472a-ba41-92427bffa84d" providerId="AD" clId="Web-{5EAF5BC2-9C31-02E4-B712-D0D9036A5DEB}"/>
    <pc:docChg chg="addSld modSld">
      <pc:chgData name="Frank Conde Tangberg" userId="S::ftangberg@amnesty.no::e7ad49f8-c8fb-472a-ba41-92427bffa84d" providerId="AD" clId="Web-{5EAF5BC2-9C31-02E4-B712-D0D9036A5DEB}" dt="2020-08-04T12:36:07.011" v="60"/>
      <pc:docMkLst>
        <pc:docMk/>
      </pc:docMkLst>
      <pc:sldChg chg="modNotes">
        <pc:chgData name="Frank Conde Tangberg" userId="S::ftangberg@amnesty.no::e7ad49f8-c8fb-472a-ba41-92427bffa84d" providerId="AD" clId="Web-{5EAF5BC2-9C31-02E4-B712-D0D9036A5DEB}" dt="2020-08-04T12:31:46.238" v="59"/>
        <pc:sldMkLst>
          <pc:docMk/>
          <pc:sldMk cId="3693240057" sldId="321"/>
        </pc:sldMkLst>
      </pc:sldChg>
      <pc:sldChg chg="new">
        <pc:chgData name="Frank Conde Tangberg" userId="S::ftangberg@amnesty.no::e7ad49f8-c8fb-472a-ba41-92427bffa84d" providerId="AD" clId="Web-{5EAF5BC2-9C31-02E4-B712-D0D9036A5DEB}" dt="2020-08-04T12:36:07.011" v="60"/>
        <pc:sldMkLst>
          <pc:docMk/>
          <pc:sldMk cId="490765677" sldId="323"/>
        </pc:sldMkLst>
      </pc:sldChg>
    </pc:docChg>
  </pc:docChgLst>
  <pc:docChgLst>
    <pc:chgData name="Frank Conde Tangberg" userId="S::ftangberg@amnesty.no::e7ad49f8-c8fb-472a-ba41-92427bffa84d" providerId="AD" clId="Web-{E8A6E63F-802D-FD2F-6F11-E949BA48531B}"/>
    <pc:docChg chg="modSld">
      <pc:chgData name="Frank Conde Tangberg" userId="S::ftangberg@amnesty.no::e7ad49f8-c8fb-472a-ba41-92427bffa84d" providerId="AD" clId="Web-{E8A6E63F-802D-FD2F-6F11-E949BA48531B}" dt="2020-08-17T05:08:31.244" v="9" actId="14100"/>
      <pc:docMkLst>
        <pc:docMk/>
      </pc:docMkLst>
      <pc:sldChg chg="modSp">
        <pc:chgData name="Frank Conde Tangberg" userId="S::ftangberg@amnesty.no::e7ad49f8-c8fb-472a-ba41-92427bffa84d" providerId="AD" clId="Web-{E8A6E63F-802D-FD2F-6F11-E949BA48531B}" dt="2020-08-17T05:08:31.244" v="9" actId="14100"/>
        <pc:sldMkLst>
          <pc:docMk/>
          <pc:sldMk cId="2453862277" sldId="327"/>
        </pc:sldMkLst>
        <pc:spChg chg="mod">
          <ac:chgData name="Frank Conde Tangberg" userId="S::ftangberg@amnesty.no::e7ad49f8-c8fb-472a-ba41-92427bffa84d" providerId="AD" clId="Web-{E8A6E63F-802D-FD2F-6F11-E949BA48531B}" dt="2020-08-17T05:08:31.244" v="9" actId="14100"/>
          <ac:spMkLst>
            <pc:docMk/>
            <pc:sldMk cId="2453862277" sldId="327"/>
            <ac:spMk id="4" creationId="{7B16915D-1241-44B3-88B8-48E33EE9075E}"/>
          </ac:spMkLst>
        </pc:spChg>
      </pc:sldChg>
    </pc:docChg>
  </pc:docChgLst>
  <pc:docChgLst>
    <pc:chgData name="Frank Conde Tangberg" userId="e7ad49f8-c8fb-472a-ba41-92427bffa84d" providerId="ADAL" clId="{E60DD47E-FDAA-4EAC-936E-F0CCB4AD58E1}"/>
    <pc:docChg chg="custSel modSld sldOrd">
      <pc:chgData name="Frank Conde Tangberg" userId="e7ad49f8-c8fb-472a-ba41-92427bffa84d" providerId="ADAL" clId="{E60DD47E-FDAA-4EAC-936E-F0CCB4AD58E1}" dt="2020-11-06T13:37:59.683" v="139" actId="20577"/>
      <pc:docMkLst>
        <pc:docMk/>
      </pc:docMkLst>
      <pc:sldChg chg="modNotesTx">
        <pc:chgData name="Frank Conde Tangberg" userId="e7ad49f8-c8fb-472a-ba41-92427bffa84d" providerId="ADAL" clId="{E60DD47E-FDAA-4EAC-936E-F0CCB4AD58E1}" dt="2020-11-06T13:36:14.962" v="53" actId="20577"/>
        <pc:sldMkLst>
          <pc:docMk/>
          <pc:sldMk cId="2142805923" sldId="306"/>
        </pc:sldMkLst>
      </pc:sldChg>
      <pc:sldChg chg="modNotesTx">
        <pc:chgData name="Frank Conde Tangberg" userId="e7ad49f8-c8fb-472a-ba41-92427bffa84d" providerId="ADAL" clId="{E60DD47E-FDAA-4EAC-936E-F0CCB4AD58E1}" dt="2020-11-06T13:37:59.683" v="139" actId="20577"/>
        <pc:sldMkLst>
          <pc:docMk/>
          <pc:sldMk cId="1929195713" sldId="322"/>
        </pc:sldMkLst>
      </pc:sldChg>
      <pc:sldChg chg="modNotesTx">
        <pc:chgData name="Frank Conde Tangberg" userId="e7ad49f8-c8fb-472a-ba41-92427bffa84d" providerId="ADAL" clId="{E60DD47E-FDAA-4EAC-936E-F0CCB4AD58E1}" dt="2020-11-06T13:35:15.816" v="24" actId="20577"/>
        <pc:sldMkLst>
          <pc:docMk/>
          <pc:sldMk cId="905254923" sldId="328"/>
        </pc:sldMkLst>
      </pc:sldChg>
      <pc:sldChg chg="ord">
        <pc:chgData name="Frank Conde Tangberg" userId="e7ad49f8-c8fb-472a-ba41-92427bffa84d" providerId="ADAL" clId="{E60DD47E-FDAA-4EAC-936E-F0CCB4AD58E1}" dt="2020-11-06T13:35:19.710" v="26"/>
        <pc:sldMkLst>
          <pc:docMk/>
          <pc:sldMk cId="2892995226" sldId="329"/>
        </pc:sldMkLst>
      </pc:sldChg>
      <pc:sldChg chg="modNotesTx">
        <pc:chgData name="Frank Conde Tangberg" userId="e7ad49f8-c8fb-472a-ba41-92427bffa84d" providerId="ADAL" clId="{E60DD47E-FDAA-4EAC-936E-F0CCB4AD58E1}" dt="2020-11-06T13:35:42.134" v="27" actId="313"/>
        <pc:sldMkLst>
          <pc:docMk/>
          <pc:sldMk cId="1283223982" sldId="330"/>
        </pc:sldMkLst>
      </pc:sldChg>
      <pc:sldChg chg="modSp mod modNotesTx">
        <pc:chgData name="Frank Conde Tangberg" userId="e7ad49f8-c8fb-472a-ba41-92427bffa84d" providerId="ADAL" clId="{E60DD47E-FDAA-4EAC-936E-F0CCB4AD58E1}" dt="2020-11-06T13:36:36.582" v="83" actId="5793"/>
        <pc:sldMkLst>
          <pc:docMk/>
          <pc:sldMk cId="4251963966" sldId="331"/>
        </pc:sldMkLst>
        <pc:spChg chg="mod">
          <ac:chgData name="Frank Conde Tangberg" userId="e7ad49f8-c8fb-472a-ba41-92427bffa84d" providerId="ADAL" clId="{E60DD47E-FDAA-4EAC-936E-F0CCB4AD58E1}" dt="2020-11-06T13:35:54.710" v="33" actId="20577"/>
          <ac:spMkLst>
            <pc:docMk/>
            <pc:sldMk cId="4251963966" sldId="331"/>
            <ac:spMk id="15" creationId="{6558153E-42D2-45B9-95BE-F5EC23418372}"/>
          </ac:spMkLst>
        </pc:spChg>
      </pc:sldChg>
      <pc:sldChg chg="modSp mod modNotesTx">
        <pc:chgData name="Frank Conde Tangberg" userId="e7ad49f8-c8fb-472a-ba41-92427bffa84d" providerId="ADAL" clId="{E60DD47E-FDAA-4EAC-936E-F0CCB4AD58E1}" dt="2020-11-06T13:37:20.848" v="101" actId="20577"/>
        <pc:sldMkLst>
          <pc:docMk/>
          <pc:sldMk cId="2865023205" sldId="333"/>
        </pc:sldMkLst>
        <pc:spChg chg="mod">
          <ac:chgData name="Frank Conde Tangberg" userId="e7ad49f8-c8fb-472a-ba41-92427bffa84d" providerId="ADAL" clId="{E60DD47E-FDAA-4EAC-936E-F0CCB4AD58E1}" dt="2020-11-06T13:37:20.848" v="101" actId="20577"/>
          <ac:spMkLst>
            <pc:docMk/>
            <pc:sldMk cId="2865023205" sldId="333"/>
            <ac:spMk id="11" creationId="{82130EBB-6D93-416E-A576-FF5216D1BC0E}"/>
          </ac:spMkLst>
        </pc:spChg>
      </pc:sldChg>
      <pc:sldChg chg="modNotesTx">
        <pc:chgData name="Frank Conde Tangberg" userId="e7ad49f8-c8fb-472a-ba41-92427bffa84d" providerId="ADAL" clId="{E60DD47E-FDAA-4EAC-936E-F0CCB4AD58E1}" dt="2020-11-06T13:37:41.953" v="121" actId="20577"/>
        <pc:sldMkLst>
          <pc:docMk/>
          <pc:sldMk cId="224869007"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C5230105-1CD8-8943-A57F-E909504CD799}" type="datetimeFigureOut">
              <a:rPr lang="nb-NO" smtClean="0"/>
              <a:pPr/>
              <a:t>13.11.2020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CABA83D6-8AF6-3D4B-9EFC-43021A75D9C7}" type="slidenum">
              <a:rPr lang="nb-NO" smtClean="0"/>
              <a:pPr/>
              <a:t>‹#›</a:t>
            </a:fld>
            <a:endParaRPr lang="nb-NO"/>
          </a:p>
        </p:txBody>
      </p:sp>
    </p:spTree>
    <p:extLst>
      <p:ext uri="{BB962C8B-B14F-4D97-AF65-F5344CB8AC3E}">
        <p14:creationId xmlns:p14="http://schemas.microsoft.com/office/powerpoint/2010/main" val="34261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dam.amnesty.org/asset-bank/action/viewAsset?id=271409&amp;index=118&amp;total=142&amp;view=viewSearchIte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dam.amnesty.org/asset-bank/action/viewAsset?id=271525&amp;index=31&amp;total=142&amp;view=viewSearchIte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youtu.be/iekVnkCrv7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bWnMu8P7HM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T10oKFDoum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dam.amnesty.org/asset-bank/action/viewAsset?id=271861&amp;index=5&amp;total=7&amp;view=viewSearchIte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youtu.be/pAzEeB4hSf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Foredragsholder presenterer seg selv og hva som vil skje under foredraget.</a:t>
            </a:r>
          </a:p>
          <a:p>
            <a:endParaRPr lang="nb-NO" dirty="0"/>
          </a:p>
          <a:p>
            <a:r>
              <a:rPr lang="nb-NO" dirty="0"/>
              <a:t>Dersom det er et arrangement må det sikres at helsefaglige råd for å unngå spredning/smitte av covid-19 etterleves.</a:t>
            </a:r>
            <a:endParaRPr lang="en-GB" dirty="0"/>
          </a:p>
        </p:txBody>
      </p:sp>
      <p:sp>
        <p:nvSpPr>
          <p:cNvPr id="4" name="Slide Number Placeholder 3"/>
          <p:cNvSpPr>
            <a:spLocks noGrp="1"/>
          </p:cNvSpPr>
          <p:nvPr>
            <p:ph type="sldNum" sz="quarter" idx="5"/>
          </p:nvPr>
        </p:nvSpPr>
        <p:spPr/>
        <p:txBody>
          <a:bodyPr/>
          <a:lstStyle/>
          <a:p>
            <a:fld id="{CABA83D6-8AF6-3D4B-9EFC-43021A75D9C7}" type="slidenum">
              <a:rPr lang="nb-NO" smtClean="0"/>
              <a:pPr/>
              <a:t>1</a:t>
            </a:fld>
            <a:endParaRPr lang="nb-NO"/>
          </a:p>
        </p:txBody>
      </p:sp>
    </p:spTree>
    <p:extLst>
      <p:ext uri="{BB962C8B-B14F-4D97-AF65-F5344CB8AC3E}">
        <p14:creationId xmlns:p14="http://schemas.microsoft.com/office/powerpoint/2010/main" val="188867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En video om Skriv for liv-kampanjen (engelsk)</a:t>
            </a:r>
            <a:endParaRPr lang="en-GB" dirty="0"/>
          </a:p>
        </p:txBody>
      </p:sp>
      <p:sp>
        <p:nvSpPr>
          <p:cNvPr id="4" name="Slide Number Placeholder 3"/>
          <p:cNvSpPr>
            <a:spLocks noGrp="1"/>
          </p:cNvSpPr>
          <p:nvPr>
            <p:ph type="sldNum" sz="quarter" idx="5"/>
          </p:nvPr>
        </p:nvSpPr>
        <p:spPr/>
        <p:txBody>
          <a:bodyPr/>
          <a:lstStyle/>
          <a:p>
            <a:fld id="{CABA83D6-8AF6-3D4B-9EFC-43021A75D9C7}" type="slidenum">
              <a:rPr lang="nb-NO" smtClean="0"/>
              <a:pPr/>
              <a:t>2</a:t>
            </a:fld>
            <a:endParaRPr lang="nb-NO"/>
          </a:p>
        </p:txBody>
      </p:sp>
    </p:spTree>
    <p:extLst>
      <p:ext uri="{BB962C8B-B14F-4D97-AF65-F5344CB8AC3E}">
        <p14:creationId xmlns:p14="http://schemas.microsoft.com/office/powerpoint/2010/main" val="102174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114" y="4400549"/>
            <a:ext cx="6527968" cy="4440670"/>
          </a:xfrm>
        </p:spPr>
        <p:txBody>
          <a:bodyPr/>
          <a:lstStyle/>
          <a:p>
            <a:r>
              <a:rPr lang="en-GB" dirty="0">
                <a:hlinkClick r:id="rId3"/>
              </a:rPr>
              <a:t>https://adam.amnesty.org/asset-bank/action/viewAsset?id=271409&amp;index=118&amp;total=142&amp;view=viewSearchItem</a:t>
            </a:r>
            <a:r>
              <a:rPr lang="en-GB" dirty="0"/>
              <a:t> </a:t>
            </a:r>
          </a:p>
          <a:p>
            <a:endParaRPr lang="en-GB" dirty="0"/>
          </a:p>
          <a:p>
            <a:pPr algn="l"/>
            <a:r>
              <a:rPr lang="nb-NO" b="0" i="0" dirty="0">
                <a:solidFill>
                  <a:srgbClr val="444444"/>
                </a:solidFill>
                <a:effectLst/>
                <a:latin typeface="arial" panose="020B0604020202020204" pitchFamily="34" charset="0"/>
              </a:rPr>
              <a:t>Mer info om Nassima: https://amnesty.no/nassima-al-sada-fra-saudi-arabia </a:t>
            </a:r>
          </a:p>
          <a:p>
            <a:pPr algn="l"/>
            <a:r>
              <a:rPr lang="nb-NO" b="0" i="0" dirty="0">
                <a:solidFill>
                  <a:srgbClr val="444444"/>
                </a:solidFill>
                <a:effectLst/>
                <a:latin typeface="arial" panose="020B0604020202020204" pitchFamily="34" charset="0"/>
              </a:rPr>
              <a:t>Vis gjerne denne filmen om </a:t>
            </a:r>
            <a:r>
              <a:rPr lang="nb-NO" b="0" i="0" dirty="0" err="1">
                <a:solidFill>
                  <a:srgbClr val="444444"/>
                </a:solidFill>
                <a:effectLst/>
                <a:latin typeface="arial" panose="020B0604020202020204" pitchFamily="34" charset="0"/>
              </a:rPr>
              <a:t>Nassima</a:t>
            </a:r>
            <a:r>
              <a:rPr lang="nb-NO" b="0" i="0" dirty="0">
                <a:solidFill>
                  <a:srgbClr val="444444"/>
                </a:solidFill>
                <a:effectLst/>
                <a:latin typeface="arial" panose="020B0604020202020204" pitchFamily="34" charset="0"/>
              </a:rPr>
              <a:t>:   https://www.youtube.com/watch?v=ovmkFIhl4WM&amp;feature=youtu.be</a:t>
            </a:r>
          </a:p>
          <a:p>
            <a:pPr algn="l"/>
            <a:endParaRPr lang="nb-NO" b="0" i="0" dirty="0">
              <a:solidFill>
                <a:srgbClr val="444444"/>
              </a:solidFill>
              <a:effectLst/>
              <a:latin typeface="arial" panose="020B0604020202020204" pitchFamily="34" charset="0"/>
            </a:endParaRPr>
          </a:p>
          <a:p>
            <a:pPr algn="l"/>
            <a:r>
              <a:rPr lang="nb-NO" b="0" i="0" dirty="0">
                <a:solidFill>
                  <a:srgbClr val="444444"/>
                </a:solidFill>
                <a:effectLst/>
                <a:latin typeface="arial" panose="020B0604020202020204" pitchFamily="34" charset="0"/>
              </a:rPr>
              <a:t>Nassima al-Sada er en aktivist, mor til tre som i mange år har kjempet for menneskerettigheter i Saudi-Arabia. Hun har vært spesielt opptatt av kvinners rettigheter, og har kjempet mot det mannlige formynderiet og for kvinners rett til å kjøre bil. Hun har til og med stilt som kandidat i lokalvalg</a:t>
            </a:r>
            <a:r>
              <a:rPr lang="nb-NO" dirty="0">
                <a:solidFill>
                  <a:srgbClr val="444444"/>
                </a:solidFill>
                <a:latin typeface="arial" panose="020B0604020202020204" pitchFamily="34" charset="0"/>
              </a:rPr>
              <a:t>et I 2015, men ble forbudt å stille.</a:t>
            </a:r>
          </a:p>
          <a:p>
            <a:pPr algn="l"/>
            <a:endParaRPr lang="nb-NO" b="0" i="0" dirty="0">
              <a:solidFill>
                <a:srgbClr val="444444"/>
              </a:solidFill>
              <a:effectLst/>
              <a:latin typeface="arial" panose="020B0604020202020204" pitchFamily="34" charset="0"/>
            </a:endParaRPr>
          </a:p>
          <a:p>
            <a:pPr algn="l"/>
            <a:r>
              <a:rPr lang="nb-NO" dirty="0">
                <a:solidFill>
                  <a:srgbClr val="444444"/>
                </a:solidFill>
                <a:latin typeface="arial" panose="020B0604020202020204" pitchFamily="34" charset="0"/>
              </a:rPr>
              <a:t>Den 31. juli 2018, ble hun arrestert. Hun ble holdt i isolasjon i ett år, fra 20. februar 2019, til samme dato påfølgende år. Første gang hun ble stilt for retten var 25. juni 2019, og siste gang var 19. februar 2020. Den tredje høringen mars 2020 ble kansellert pga. covid-19 og det er den siste informasjonen Amnesty har fått. Diplomater har ikke fått tilgang til rettssaken.</a:t>
            </a:r>
          </a:p>
          <a:p>
            <a:pPr algn="l"/>
            <a:endParaRPr lang="nb-NO" b="0" i="0" dirty="0">
              <a:solidFill>
                <a:srgbClr val="444444"/>
              </a:solidFill>
              <a:effectLst/>
              <a:latin typeface="arial" panose="020B0604020202020204" pitchFamily="34" charset="0"/>
            </a:endParaRPr>
          </a:p>
          <a:p>
            <a:pPr algn="l"/>
            <a:r>
              <a:rPr lang="nb-NO" b="0" i="0" dirty="0">
                <a:solidFill>
                  <a:srgbClr val="444444"/>
                </a:solidFill>
                <a:effectLst/>
                <a:latin typeface="arial" panose="020B0604020202020204" pitchFamily="34" charset="0"/>
              </a:rPr>
              <a:t>Nassima befinner seg fortsatt i Al-</a:t>
            </a:r>
            <a:r>
              <a:rPr lang="nb-NO" b="0" i="0" dirty="0" err="1">
                <a:solidFill>
                  <a:srgbClr val="444444"/>
                </a:solidFill>
                <a:effectLst/>
                <a:latin typeface="arial" panose="020B0604020202020204" pitchFamily="34" charset="0"/>
              </a:rPr>
              <a:t>Mabahith</a:t>
            </a:r>
            <a:r>
              <a:rPr lang="nb-NO" b="0" i="0" dirty="0">
                <a:solidFill>
                  <a:srgbClr val="444444"/>
                </a:solidFill>
                <a:effectLst/>
                <a:latin typeface="arial" panose="020B0604020202020204" pitchFamily="34" charset="0"/>
              </a:rPr>
              <a:t> fengse</a:t>
            </a:r>
            <a:r>
              <a:rPr lang="nb-NO" dirty="0">
                <a:solidFill>
                  <a:srgbClr val="444444"/>
                </a:solidFill>
                <a:latin typeface="arial" panose="020B0604020202020204" pitchFamily="34" charset="0"/>
              </a:rPr>
              <a:t>l i Dammam, mens hun venter på rettssaken og en eventuell dom. Hun får tilgang til å ringe familien én gang i uken, men ingen besøk. Hun har en advokat, men har aldri fått lov til å treffe ham. </a:t>
            </a:r>
          </a:p>
          <a:p>
            <a:pPr algn="l"/>
            <a:endParaRPr lang="nb-NO" b="0" i="0" dirty="0">
              <a:solidFill>
                <a:srgbClr val="444444"/>
              </a:solidFill>
              <a:effectLst/>
              <a:latin typeface="arial" panose="020B0604020202020204" pitchFamily="34" charset="0"/>
            </a:endParaRPr>
          </a:p>
          <a:p>
            <a:pPr algn="l"/>
            <a:r>
              <a:rPr lang="nb-NO" dirty="0">
                <a:solidFill>
                  <a:srgbClr val="444444"/>
                </a:solidFill>
                <a:latin typeface="arial" panose="020B0604020202020204" pitchFamily="34" charset="0"/>
              </a:rPr>
              <a:t>Før arrestasjonen mottok hun trusler på Twitter. I fengsel har hun blitt truet og under avhøret ble hun bundet fast i stolen. </a:t>
            </a:r>
            <a:r>
              <a:rPr lang="en-GB" b="0" i="0" dirty="0">
                <a:solidFill>
                  <a:srgbClr val="444444"/>
                </a:solidFill>
                <a:effectLst/>
                <a:latin typeface="arial" panose="020B0604020202020204" pitchFamily="34" charset="0"/>
              </a:rPr>
              <a:t> </a:t>
            </a:r>
          </a:p>
          <a:p>
            <a:r>
              <a:rPr lang="nb-NO" b="0" i="0" dirty="0" err="1">
                <a:solidFill>
                  <a:srgbClr val="444444"/>
                </a:solidFill>
                <a:effectLst/>
                <a:latin typeface="arial" panose="020B0604020202020204" pitchFamily="34" charset="0"/>
              </a:rPr>
              <a:t>Nassima</a:t>
            </a:r>
            <a:r>
              <a:rPr lang="nb-NO" b="0" i="0" dirty="0">
                <a:solidFill>
                  <a:srgbClr val="444444"/>
                </a:solidFill>
                <a:effectLst/>
                <a:latin typeface="arial" panose="020B0604020202020204" pitchFamily="34" charset="0"/>
              </a:rPr>
              <a:t> elsker hagearbeid og har til og med hatt en plante i fengselet. Hjemme har hun en flott hage som har dødd ut. Hun elsker dyr, og hadde en katt som het </a:t>
            </a:r>
            <a:r>
              <a:rPr lang="nb-NO" b="0" i="0" dirty="0" err="1">
                <a:solidFill>
                  <a:srgbClr val="444444"/>
                </a:solidFill>
                <a:effectLst/>
                <a:latin typeface="arial" panose="020B0604020202020204" pitchFamily="34" charset="0"/>
              </a:rPr>
              <a:t>Kandi</a:t>
            </a:r>
            <a:r>
              <a:rPr lang="nb-NO" b="0" i="0" dirty="0">
                <a:solidFill>
                  <a:srgbClr val="444444"/>
                </a:solidFill>
                <a:effectLst/>
                <a:latin typeface="arial" panose="020B0604020202020204" pitchFamily="34" charset="0"/>
              </a:rPr>
              <a:t>. Den døde dessverre noen uker etter at hun ble arrestert. Hun elsker naturen, familiesamlinger og har et spesielt bånd med sin mor. </a:t>
            </a:r>
          </a:p>
          <a:p>
            <a:endParaRPr lang="nb-NO" dirty="0">
              <a:solidFill>
                <a:srgbClr val="444444"/>
              </a:solidFill>
              <a:latin typeface="arial" panose="020B0604020202020204" pitchFamily="34" charset="0"/>
            </a:endParaRPr>
          </a:p>
          <a:p>
            <a:r>
              <a:rPr lang="nb-NO" b="0" i="0" dirty="0">
                <a:solidFill>
                  <a:srgbClr val="444444"/>
                </a:solidFill>
                <a:effectLst/>
                <a:latin typeface="arial" panose="020B0604020202020204" pitchFamily="34" charset="0"/>
              </a:rPr>
              <a:t>Amnesty er i kontakt med hennes sønn som bor i Nederland. </a:t>
            </a:r>
            <a:endParaRPr lang="en-GB" dirty="0"/>
          </a:p>
          <a:p>
            <a:pPr algn="l"/>
            <a:endParaRPr lang="en-GB" b="0" i="0" dirty="0">
              <a:solidFill>
                <a:srgbClr val="44444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ABA83D6-8AF6-3D4B-9EFC-43021A75D9C7}" type="slidenum">
              <a:rPr lang="nb-NO" smtClean="0"/>
              <a:pPr/>
              <a:t>3</a:t>
            </a:fld>
            <a:endParaRPr lang="nb-NO"/>
          </a:p>
        </p:txBody>
      </p:sp>
    </p:spTree>
    <p:extLst>
      <p:ext uri="{BB962C8B-B14F-4D97-AF65-F5344CB8AC3E}">
        <p14:creationId xmlns:p14="http://schemas.microsoft.com/office/powerpoint/2010/main" val="417585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5891" y="4400549"/>
            <a:ext cx="6606692" cy="4422503"/>
          </a:xfrm>
        </p:spPr>
        <p:txBody>
          <a:bodyPr/>
          <a:lstStyle/>
          <a:p>
            <a:r>
              <a:rPr lang="nb-NO" noProof="0" dirty="0">
                <a:hlinkClick r:id="rId3"/>
              </a:rPr>
              <a:t>https://adam.amnesty.org/asset-bank/action/viewAsset?id=271525&amp;index=31&amp;total=142&amp;view=viewSearchItem</a:t>
            </a:r>
            <a:r>
              <a:rPr lang="nb-NO" noProof="0" dirty="0"/>
              <a:t> </a:t>
            </a:r>
          </a:p>
          <a:p>
            <a:endParaRPr lang="nb-NO" noProof="0" dirty="0"/>
          </a:p>
          <a:p>
            <a:r>
              <a:rPr lang="nb-NO" noProof="0" dirty="0"/>
              <a:t>Mer om Gustavo: https://amnesty.no/gustavo-gatica-fra-chile</a:t>
            </a:r>
          </a:p>
          <a:p>
            <a:r>
              <a:rPr lang="nb-NO" noProof="0" dirty="0"/>
              <a:t>Vis gjerne denne filmen om Gustavo: </a:t>
            </a:r>
            <a:r>
              <a:rPr lang="nb-NO" b="0" i="0" u="none" strike="noStrike" dirty="0">
                <a:effectLst/>
                <a:latin typeface="Roboto"/>
                <a:hlinkClick r:id="rId4"/>
              </a:rPr>
              <a:t>https://youtu.be/iekVnkCrv7M</a:t>
            </a:r>
            <a:r>
              <a:rPr lang="nb-NO" noProof="0" dirty="0"/>
              <a:t> </a:t>
            </a:r>
          </a:p>
          <a:p>
            <a:endParaRPr lang="nb-NO" noProof="0" dirty="0"/>
          </a:p>
          <a:p>
            <a:endParaRPr lang="nb-NO" noProof="0" dirty="0"/>
          </a:p>
          <a:p>
            <a:r>
              <a:rPr lang="nb-NO" dirty="0">
                <a:solidFill>
                  <a:srgbClr val="444444"/>
                </a:solidFill>
                <a:latin typeface="arial" panose="020B0604020202020204" pitchFamily="34" charset="0"/>
              </a:rPr>
              <a:t>Når protester brøt ut over hele Chile på grunn av økte priser og forskjeller studerte Gustavo </a:t>
            </a:r>
            <a:r>
              <a:rPr lang="nb-NO" dirty="0" err="1">
                <a:solidFill>
                  <a:srgbClr val="444444"/>
                </a:solidFill>
                <a:latin typeface="arial" panose="020B0604020202020204" pitchFamily="34" charset="0"/>
              </a:rPr>
              <a:t>Gatica</a:t>
            </a:r>
            <a:r>
              <a:rPr lang="nb-NO" dirty="0">
                <a:solidFill>
                  <a:srgbClr val="444444"/>
                </a:solidFill>
                <a:latin typeface="arial" panose="020B0604020202020204" pitchFamily="34" charset="0"/>
              </a:rPr>
              <a:t> psykologi i hovedstaden Santiago. Som millioner av andre tok han til gatene. </a:t>
            </a:r>
          </a:p>
          <a:p>
            <a:endParaRPr lang="nb-NO" dirty="0">
              <a:solidFill>
                <a:srgbClr val="444444"/>
              </a:solidFill>
              <a:latin typeface="arial" panose="020B0604020202020204" pitchFamily="34" charset="0"/>
            </a:endParaRPr>
          </a:p>
          <a:p>
            <a:r>
              <a:rPr lang="nb-NO" dirty="0">
                <a:solidFill>
                  <a:srgbClr val="444444"/>
                </a:solidFill>
                <a:latin typeface="arial" panose="020B0604020202020204" pitchFamily="34" charset="0"/>
              </a:rPr>
              <a:t>Demonstrasjonene varte i ukesvis og fanget verdens oppmerksomhet. Dette var inspirerende mennesker som handlet. Myndighetene derimot så annerledes på det. I en skjebnesvanger protest i november, ladet politiet sine våpen med gummikuler og metall ammunisjon som ble skutt inn i folkemengden. Den skilte seg ikke fra de andre protestene hvor hundrevis ble skadet og flere dusin fikk øyeskader nesten hver dag. </a:t>
            </a:r>
          </a:p>
          <a:p>
            <a:endParaRPr lang="nb-NO" dirty="0">
              <a:solidFill>
                <a:srgbClr val="444444"/>
              </a:solidFill>
              <a:latin typeface="arial" panose="020B0604020202020204" pitchFamily="34" charset="0"/>
            </a:endParaRPr>
          </a:p>
          <a:p>
            <a:r>
              <a:rPr lang="nb-NO" dirty="0">
                <a:solidFill>
                  <a:srgbClr val="444444"/>
                </a:solidFill>
                <a:latin typeface="arial" panose="020B0604020202020204" pitchFamily="34" charset="0"/>
              </a:rPr>
              <a:t>De ansvarlige stanset ikke politiet. I stedet tillot de at volden fortsatte. Gustavo var i folkemengden den gangen i november. Han ble skutt i begge øynene og ble permanent blind. Angrepet fikk overskrifter over hele verden. </a:t>
            </a:r>
          </a:p>
          <a:p>
            <a:endParaRPr lang="nb-NO" dirty="0">
              <a:solidFill>
                <a:srgbClr val="444444"/>
              </a:solidFill>
              <a:latin typeface="arial" panose="020B0604020202020204" pitchFamily="34" charset="0"/>
            </a:endParaRPr>
          </a:p>
          <a:p>
            <a:r>
              <a:rPr lang="nb-NO" dirty="0">
                <a:solidFill>
                  <a:srgbClr val="444444"/>
                </a:solidFill>
                <a:latin typeface="arial" panose="020B0604020202020204" pitchFamily="34" charset="0"/>
              </a:rPr>
              <a:t>En intern politietterforskning fulgte som følge av dette, men ingen ble stilt til ansvar. Etterforskningen antydet til og med at demonstrantene skadet Gustavo. Den offentlige påtalemyndigheten etterforsker nå hendelsen, men fortsatt har ingen blitt stilt til ansvar. </a:t>
            </a:r>
          </a:p>
          <a:p>
            <a:endParaRPr lang="nb-NO" dirty="0">
              <a:solidFill>
                <a:srgbClr val="444444"/>
              </a:solidFill>
              <a:latin typeface="arial" panose="020B0604020202020204" pitchFamily="34" charset="0"/>
            </a:endParaRPr>
          </a:p>
          <a:p>
            <a:r>
              <a:rPr lang="nb-NO" b="0" i="0" dirty="0">
                <a:solidFill>
                  <a:srgbClr val="444444"/>
                </a:solidFill>
                <a:effectLst/>
                <a:latin typeface="arial" panose="020B0604020202020204" pitchFamily="34" charset="0"/>
              </a:rPr>
              <a:t>Den 21. august 2020, to måneder etter at Amnesty avslørte at politiet muligens kan ha dekket til hva som faktisk skjedde, så siktet påtalemyndigheten politioffiseren «G-3» for angrepene og skadene som ble påført Gustavo. Språket i siktelsen er i tråd med det som har vært Amnesty International sine krav i saken, som viser at vi er blitt hørt. </a:t>
            </a:r>
          </a:p>
          <a:p>
            <a:endParaRPr lang="nb-NO" dirty="0">
              <a:solidFill>
                <a:srgbClr val="444444"/>
              </a:solidFill>
              <a:latin typeface="arial" panose="020B0604020202020204" pitchFamily="34" charset="0"/>
            </a:endParaRPr>
          </a:p>
          <a:p>
            <a:r>
              <a:rPr lang="nb-NO" b="0" i="0" dirty="0">
                <a:solidFill>
                  <a:srgbClr val="444444"/>
                </a:solidFill>
                <a:effectLst/>
                <a:latin typeface="arial" panose="020B0604020202020204" pitchFamily="34" charset="0"/>
              </a:rPr>
              <a:t>Gustavo er en hobbyfotograf, men den hobbyen har han måttet legge på hylla ettersom han ble blind. Han elsker musikk, spesielt rock. </a:t>
            </a:r>
            <a:r>
              <a:rPr lang="nb-NO" dirty="0">
                <a:solidFill>
                  <a:srgbClr val="444444"/>
                </a:solidFill>
                <a:latin typeface="arial" panose="020B0604020202020204" pitchFamily="34" charset="0"/>
              </a:rPr>
              <a:t>Han spiller selv bass og litt gitar. Nå lærer han seg trommer og piano. Fotball er han også glad, og da spesielt favorittlaget </a:t>
            </a:r>
            <a:r>
              <a:rPr lang="nb-NO" dirty="0" err="1">
                <a:solidFill>
                  <a:srgbClr val="444444"/>
                </a:solidFill>
                <a:latin typeface="arial" panose="020B0604020202020204" pitchFamily="34" charset="0"/>
              </a:rPr>
              <a:t>Colo-Colo</a:t>
            </a:r>
            <a:r>
              <a:rPr lang="nb-NO" dirty="0">
                <a:solidFill>
                  <a:srgbClr val="444444"/>
                </a:solidFill>
                <a:latin typeface="arial" panose="020B0604020202020204" pitchFamily="34" charset="0"/>
              </a:rPr>
              <a:t>. Han lytter også mye til </a:t>
            </a:r>
            <a:r>
              <a:rPr lang="nb-NO" dirty="0" err="1">
                <a:solidFill>
                  <a:srgbClr val="444444"/>
                </a:solidFill>
                <a:latin typeface="arial" panose="020B0604020202020204" pitchFamily="34" charset="0"/>
              </a:rPr>
              <a:t>podcasts</a:t>
            </a:r>
            <a:r>
              <a:rPr lang="nb-NO" dirty="0">
                <a:solidFill>
                  <a:srgbClr val="444444"/>
                </a:solidFill>
                <a:latin typeface="arial" panose="020B0604020202020204" pitchFamily="34" charset="0"/>
              </a:rPr>
              <a:t> og stand-up komedier. </a:t>
            </a:r>
            <a:endParaRPr lang="nb-NO" b="0" i="0" dirty="0">
              <a:solidFill>
                <a:srgbClr val="444444"/>
              </a:solidFill>
              <a:effectLst/>
              <a:latin typeface="arial" panose="020B0604020202020204" pitchFamily="34" charset="0"/>
            </a:endParaRPr>
          </a:p>
          <a:p>
            <a:endParaRPr lang="nb-NO" dirty="0">
              <a:solidFill>
                <a:srgbClr val="444444"/>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ABA83D6-8AF6-3D4B-9EFC-43021A75D9C7}" type="slidenum">
              <a:rPr lang="nb-NO" smtClean="0"/>
              <a:pPr/>
              <a:t>4</a:t>
            </a:fld>
            <a:endParaRPr lang="nb-NO" dirty="0"/>
          </a:p>
        </p:txBody>
      </p:sp>
    </p:spTree>
    <p:extLst>
      <p:ext uri="{BB962C8B-B14F-4D97-AF65-F5344CB8AC3E}">
        <p14:creationId xmlns:p14="http://schemas.microsoft.com/office/powerpoint/2010/main" val="293067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267" y="4400550"/>
            <a:ext cx="6730999" cy="4410390"/>
          </a:xfrm>
        </p:spPr>
        <p:txBody>
          <a:bodyPr/>
          <a:lstStyle/>
          <a:p>
            <a:r>
              <a:rPr lang="en-GB" dirty="0"/>
              <a:t>https://adam.amnesty.org/asset-bank/action/viewAsset?id=271106&amp;index=30&amp;total=39&amp;view=viewSearchItem</a:t>
            </a:r>
          </a:p>
          <a:p>
            <a:endParaRPr lang="en-GB" dirty="0"/>
          </a:p>
          <a:p>
            <a:r>
              <a:rPr lang="en-GB" dirty="0"/>
              <a:t>Mer om </a:t>
            </a:r>
            <a:r>
              <a:rPr lang="en-GB" dirty="0" err="1"/>
              <a:t>Paing</a:t>
            </a:r>
            <a:r>
              <a:rPr lang="en-GB" dirty="0"/>
              <a:t> </a:t>
            </a:r>
            <a:r>
              <a:rPr lang="en-GB" dirty="0" err="1"/>
              <a:t>Phyo</a:t>
            </a:r>
            <a:r>
              <a:rPr lang="en-GB" dirty="0"/>
              <a:t> Min: https://amnesty.no/paing-phyo-min-fra-Myanmar </a:t>
            </a:r>
          </a:p>
          <a:p>
            <a:r>
              <a:rPr lang="en-GB" dirty="0"/>
              <a:t>Vis </a:t>
            </a:r>
            <a:r>
              <a:rPr lang="en-GB" dirty="0" err="1"/>
              <a:t>gjerne</a:t>
            </a:r>
            <a:r>
              <a:rPr lang="en-GB" dirty="0"/>
              <a:t> </a:t>
            </a:r>
            <a:r>
              <a:rPr lang="en-GB" dirty="0" err="1"/>
              <a:t>denne</a:t>
            </a:r>
            <a:r>
              <a:rPr lang="en-GB" dirty="0"/>
              <a:t> </a:t>
            </a:r>
            <a:r>
              <a:rPr lang="en-GB" dirty="0" err="1"/>
              <a:t>filmen</a:t>
            </a:r>
            <a:r>
              <a:rPr lang="en-GB" dirty="0"/>
              <a:t>: </a:t>
            </a:r>
            <a:r>
              <a:rPr lang="nb-NO" b="0" i="0" u="none" strike="noStrike" dirty="0">
                <a:effectLst/>
                <a:latin typeface="Roboto"/>
                <a:hlinkClick r:id="rId3"/>
              </a:rPr>
              <a:t>https://youtu.be/bWnMu8P7HMA</a:t>
            </a:r>
            <a:endParaRPr lang="nb-NO" b="0" i="0" u="none" strike="noStrike" dirty="0">
              <a:effectLst/>
              <a:latin typeface="Roboto"/>
            </a:endParaRPr>
          </a:p>
          <a:p>
            <a:endParaRPr lang="en-GB" dirty="0"/>
          </a:p>
          <a:p>
            <a:pPr algn="l"/>
            <a:r>
              <a:rPr lang="nb-NO" b="0" i="0" dirty="0">
                <a:solidFill>
                  <a:srgbClr val="444444"/>
                </a:solidFill>
                <a:effectLst/>
                <a:latin typeface="arial" panose="020B0604020202020204" pitchFamily="34" charset="0"/>
              </a:rPr>
              <a:t>Syv medlemmer av «Peacock </a:t>
            </a:r>
            <a:r>
              <a:rPr lang="nb-NO" b="0" i="0" dirty="0" err="1">
                <a:solidFill>
                  <a:srgbClr val="444444"/>
                </a:solidFill>
                <a:effectLst/>
                <a:latin typeface="arial" panose="020B0604020202020204" pitchFamily="34" charset="0"/>
              </a:rPr>
              <a:t>Generation</a:t>
            </a:r>
            <a:r>
              <a:rPr lang="nb-NO" b="0" i="0" dirty="0">
                <a:solidFill>
                  <a:srgbClr val="444444"/>
                </a:solidFill>
                <a:effectLst/>
                <a:latin typeface="arial" panose="020B0604020202020204" pitchFamily="34" charset="0"/>
              </a:rPr>
              <a:t>», en satirisk poesigruppe, ble arrestert mellom april og mai 2020 – deriblant </a:t>
            </a:r>
            <a:r>
              <a:rPr lang="nb-NO" b="0" i="0" dirty="0" err="1">
                <a:solidFill>
                  <a:srgbClr val="444444"/>
                </a:solidFill>
                <a:effectLst/>
                <a:latin typeface="arial" panose="020B0604020202020204" pitchFamily="34" charset="0"/>
              </a:rPr>
              <a:t>Paing</a:t>
            </a:r>
            <a:r>
              <a:rPr lang="nb-NO" b="0" i="0" dirty="0">
                <a:solidFill>
                  <a:srgbClr val="444444"/>
                </a:solidFill>
                <a:effectLst/>
                <a:latin typeface="arial" panose="020B0604020202020204" pitchFamily="34" charset="0"/>
              </a:rPr>
              <a:t> </a:t>
            </a:r>
            <a:r>
              <a:rPr lang="nb-NO" b="0" i="0" dirty="0" err="1">
                <a:solidFill>
                  <a:srgbClr val="444444"/>
                </a:solidFill>
                <a:effectLst/>
                <a:latin typeface="arial" panose="020B0604020202020204" pitchFamily="34" charset="0"/>
              </a:rPr>
              <a:t>Phyo</a:t>
            </a:r>
            <a:r>
              <a:rPr lang="nb-NO" b="0" i="0" dirty="0">
                <a:solidFill>
                  <a:srgbClr val="444444"/>
                </a:solidFill>
                <a:effectLst/>
                <a:latin typeface="arial" panose="020B0604020202020204" pitchFamily="34" charset="0"/>
              </a:rPr>
              <a:t> Min. Han er en studentaktivist som også var president for studentorganisasjonen ved </a:t>
            </a:r>
            <a:r>
              <a:rPr lang="nb-NO" b="0" i="0" dirty="0" err="1">
                <a:solidFill>
                  <a:srgbClr val="444444"/>
                </a:solidFill>
                <a:effectLst/>
                <a:latin typeface="arial" panose="020B0604020202020204" pitchFamily="34" charset="0"/>
              </a:rPr>
              <a:t>Dagon</a:t>
            </a:r>
            <a:r>
              <a:rPr lang="nb-NO" b="0" i="0" dirty="0">
                <a:solidFill>
                  <a:srgbClr val="444444"/>
                </a:solidFill>
                <a:effectLst/>
                <a:latin typeface="arial" panose="020B0604020202020204" pitchFamily="34" charset="0"/>
              </a:rPr>
              <a:t> </a:t>
            </a:r>
            <a:r>
              <a:rPr lang="nb-NO" b="0" i="0" dirty="0" err="1">
                <a:solidFill>
                  <a:srgbClr val="444444"/>
                </a:solidFill>
                <a:effectLst/>
                <a:latin typeface="arial" panose="020B0604020202020204" pitchFamily="34" charset="0"/>
              </a:rPr>
              <a:t>University</a:t>
            </a:r>
            <a:r>
              <a:rPr lang="nb-NO" b="0" i="0" dirty="0">
                <a:solidFill>
                  <a:srgbClr val="444444"/>
                </a:solidFill>
                <a:effectLst/>
                <a:latin typeface="arial" panose="020B0604020202020204" pitchFamily="34" charset="0"/>
              </a:rPr>
              <a:t>. </a:t>
            </a:r>
          </a:p>
          <a:p>
            <a:pPr algn="l"/>
            <a:endParaRPr lang="nb-NO" dirty="0">
              <a:solidFill>
                <a:srgbClr val="444444"/>
              </a:solidFill>
              <a:latin typeface="arial" panose="020B0604020202020204" pitchFamily="34" charset="0"/>
            </a:endParaRPr>
          </a:p>
          <a:p>
            <a:pPr algn="l"/>
            <a:r>
              <a:rPr lang="nb-NO" b="0" i="0" dirty="0">
                <a:solidFill>
                  <a:srgbClr val="444444"/>
                </a:solidFill>
                <a:effectLst/>
                <a:latin typeface="arial" panose="020B0604020202020204" pitchFamily="34" charset="0"/>
              </a:rPr>
              <a:t>Medlemmene av gruppen ble arrestert for å ha fremført </a:t>
            </a:r>
            <a:r>
              <a:rPr lang="nb-NO" b="0" i="0" dirty="0" err="1">
                <a:solidFill>
                  <a:srgbClr val="444444"/>
                </a:solidFill>
                <a:effectLst/>
                <a:latin typeface="arial" panose="020B0604020202020204" pitchFamily="34" charset="0"/>
              </a:rPr>
              <a:t>Thangyat</a:t>
            </a:r>
            <a:r>
              <a:rPr lang="nb-NO" b="0" i="0" dirty="0">
                <a:solidFill>
                  <a:srgbClr val="444444"/>
                </a:solidFill>
                <a:effectLst/>
                <a:latin typeface="arial" panose="020B0604020202020204" pitchFamily="34" charset="0"/>
              </a:rPr>
              <a:t>, en slags satire-revy blandet med slampoesi. Dette er en særegen tradisjon i Myanmar som gjerne fremføres i forbindelse med vannfestivalen knyttet til lokal nyttår på våren. Dette var tidligere forbudt, men reglene løsnet opp i 2013, men fortsatt er det forhåndssensur av tekstene. Dette nektet «Peacock </a:t>
            </a:r>
            <a:r>
              <a:rPr lang="nb-NO" b="0" i="0" dirty="0" err="1">
                <a:solidFill>
                  <a:srgbClr val="444444"/>
                </a:solidFill>
                <a:effectLst/>
                <a:latin typeface="arial" panose="020B0604020202020204" pitchFamily="34" charset="0"/>
              </a:rPr>
              <a:t>Generation</a:t>
            </a:r>
            <a:r>
              <a:rPr lang="nb-NO" b="0" i="0" dirty="0">
                <a:solidFill>
                  <a:srgbClr val="444444"/>
                </a:solidFill>
                <a:effectLst/>
                <a:latin typeface="arial" panose="020B0604020202020204" pitchFamily="34" charset="0"/>
              </a:rPr>
              <a:t>» å gjøre. Under fremførelsen, som de også </a:t>
            </a:r>
            <a:r>
              <a:rPr lang="nb-NO" b="0" i="0" dirty="0" err="1">
                <a:solidFill>
                  <a:srgbClr val="444444"/>
                </a:solidFill>
                <a:effectLst/>
                <a:latin typeface="arial" panose="020B0604020202020204" pitchFamily="34" charset="0"/>
              </a:rPr>
              <a:t>streamet</a:t>
            </a:r>
            <a:r>
              <a:rPr lang="nb-NO" b="0" i="0" dirty="0">
                <a:solidFill>
                  <a:srgbClr val="444444"/>
                </a:solidFill>
                <a:effectLst/>
                <a:latin typeface="arial" panose="020B0604020202020204" pitchFamily="34" charset="0"/>
              </a:rPr>
              <a:t>, gjorde de narr av militæret som har mye makt i Myanmar.</a:t>
            </a:r>
          </a:p>
          <a:p>
            <a:pPr algn="l"/>
            <a:endParaRPr lang="nb-NO" dirty="0">
              <a:solidFill>
                <a:srgbClr val="444444"/>
              </a:solidFill>
              <a:latin typeface="arial" panose="020B0604020202020204" pitchFamily="34" charset="0"/>
            </a:endParaRPr>
          </a:p>
          <a:p>
            <a:pPr algn="l"/>
            <a:r>
              <a:rPr lang="nb-NO" dirty="0">
                <a:solidFill>
                  <a:srgbClr val="444444"/>
                </a:solidFill>
                <a:latin typeface="arial" panose="020B0604020202020204" pitchFamily="34" charset="0"/>
              </a:rPr>
              <a:t>Dermed ble de arrestert. </a:t>
            </a:r>
            <a:r>
              <a:rPr lang="nb-NO" dirty="0" err="1">
                <a:solidFill>
                  <a:srgbClr val="444444"/>
                </a:solidFill>
                <a:latin typeface="arial" panose="020B0604020202020204" pitchFamily="34" charset="0"/>
              </a:rPr>
              <a:t>Paing</a:t>
            </a:r>
            <a:r>
              <a:rPr lang="nb-NO" dirty="0">
                <a:solidFill>
                  <a:srgbClr val="444444"/>
                </a:solidFill>
                <a:latin typeface="arial" panose="020B0604020202020204" pitchFamily="34" charset="0"/>
              </a:rPr>
              <a:t> </a:t>
            </a:r>
            <a:r>
              <a:rPr lang="nb-NO" dirty="0" err="1">
                <a:solidFill>
                  <a:srgbClr val="444444"/>
                </a:solidFill>
                <a:latin typeface="arial" panose="020B0604020202020204" pitchFamily="34" charset="0"/>
              </a:rPr>
              <a:t>Phyo</a:t>
            </a:r>
            <a:r>
              <a:rPr lang="nb-NO" dirty="0">
                <a:solidFill>
                  <a:srgbClr val="444444"/>
                </a:solidFill>
                <a:latin typeface="arial" panose="020B0604020202020204" pitchFamily="34" charset="0"/>
              </a:rPr>
              <a:t> Min ble dømt til 6 år i fengsel totalt, kun for å ha fremført </a:t>
            </a:r>
            <a:r>
              <a:rPr lang="nb-NO" dirty="0" err="1">
                <a:solidFill>
                  <a:srgbClr val="444444"/>
                </a:solidFill>
                <a:latin typeface="arial" panose="020B0604020202020204" pitchFamily="34" charset="0"/>
              </a:rPr>
              <a:t>Thangyat</a:t>
            </a:r>
            <a:r>
              <a:rPr lang="nb-NO" dirty="0">
                <a:solidFill>
                  <a:srgbClr val="444444"/>
                </a:solidFill>
                <a:latin typeface="arial" panose="020B0604020202020204" pitchFamily="34" charset="0"/>
              </a:rPr>
              <a:t> og utøvd sin ytringsfrihet. Han ble siktet og dømt for opprør i forbindelse med tekstene som kritiserte myndighetene. I tillegg ble han blant annet dømt for å ha delt bilder og live-</a:t>
            </a:r>
            <a:r>
              <a:rPr lang="nb-NO" dirty="0" err="1">
                <a:solidFill>
                  <a:srgbClr val="444444"/>
                </a:solidFill>
                <a:latin typeface="arial" panose="020B0604020202020204" pitchFamily="34" charset="0"/>
              </a:rPr>
              <a:t>stream</a:t>
            </a:r>
            <a:r>
              <a:rPr lang="nb-NO" dirty="0">
                <a:solidFill>
                  <a:srgbClr val="444444"/>
                </a:solidFill>
                <a:latin typeface="arial" panose="020B0604020202020204" pitchFamily="34" charset="0"/>
              </a:rPr>
              <a:t> av fremførelsen. Det var han som fikk lengst dom av alle. </a:t>
            </a:r>
          </a:p>
          <a:p>
            <a:pPr algn="l"/>
            <a:endParaRPr lang="nb-NO" dirty="0">
              <a:solidFill>
                <a:srgbClr val="444444"/>
              </a:solidFill>
              <a:latin typeface="arial" panose="020B0604020202020204" pitchFamily="34" charset="0"/>
            </a:endParaRPr>
          </a:p>
          <a:p>
            <a:pPr algn="l"/>
            <a:r>
              <a:rPr lang="nb-NO" dirty="0">
                <a:solidFill>
                  <a:srgbClr val="444444"/>
                </a:solidFill>
                <a:latin typeface="arial" panose="020B0604020202020204" pitchFamily="34" charset="0"/>
              </a:rPr>
              <a:t>Nå sitter han i </a:t>
            </a:r>
            <a:r>
              <a:rPr lang="nb-NO" dirty="0" err="1">
                <a:solidFill>
                  <a:srgbClr val="444444"/>
                </a:solidFill>
                <a:latin typeface="arial" panose="020B0604020202020204" pitchFamily="34" charset="0"/>
              </a:rPr>
              <a:t>Insein</a:t>
            </a:r>
            <a:r>
              <a:rPr lang="nb-NO" dirty="0">
                <a:solidFill>
                  <a:srgbClr val="444444"/>
                </a:solidFill>
                <a:latin typeface="arial" panose="020B0604020202020204" pitchFamily="34" charset="0"/>
              </a:rPr>
              <a:t>-fengselet som er sterkt overbefolket og en potensiell </a:t>
            </a:r>
            <a:r>
              <a:rPr lang="nb-NO" dirty="0" err="1">
                <a:solidFill>
                  <a:srgbClr val="444444"/>
                </a:solidFill>
                <a:latin typeface="arial" panose="020B0604020202020204" pitchFamily="34" charset="0"/>
              </a:rPr>
              <a:t>smittehub</a:t>
            </a:r>
            <a:r>
              <a:rPr lang="nb-NO" dirty="0">
                <a:solidFill>
                  <a:srgbClr val="444444"/>
                </a:solidFill>
                <a:latin typeface="arial" panose="020B0604020202020204" pitchFamily="34" charset="0"/>
              </a:rPr>
              <a:t> for covid-19. </a:t>
            </a:r>
            <a:endParaRPr lang="nb-NO"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ABA83D6-8AF6-3D4B-9EFC-43021A75D9C7}" type="slidenum">
              <a:rPr lang="nb-NO" smtClean="0"/>
              <a:pPr/>
              <a:t>5</a:t>
            </a:fld>
            <a:endParaRPr lang="nb-NO"/>
          </a:p>
        </p:txBody>
      </p:sp>
    </p:spTree>
    <p:extLst>
      <p:ext uri="{BB962C8B-B14F-4D97-AF65-F5344CB8AC3E}">
        <p14:creationId xmlns:p14="http://schemas.microsoft.com/office/powerpoint/2010/main" val="225397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733" y="4400549"/>
            <a:ext cx="6726767" cy="4675718"/>
          </a:xfrm>
        </p:spPr>
        <p:txBody>
          <a:bodyPr/>
          <a:lstStyle/>
          <a:p>
            <a:r>
              <a:rPr lang="en-GB" dirty="0"/>
              <a:t>https://adam.amnesty.org/asset-bank/action/viewAsset?id=271054&amp;index=37&amp;total=64&amp;view=viewSearchItem </a:t>
            </a:r>
          </a:p>
          <a:p>
            <a:endParaRPr lang="en-GB" dirty="0"/>
          </a:p>
          <a:p>
            <a:pPr algn="l"/>
            <a:r>
              <a:rPr lang="nb-NO" dirty="0">
                <a:solidFill>
                  <a:srgbClr val="444444"/>
                </a:solidFill>
                <a:latin typeface="arial" panose="020B0604020202020204" pitchFamily="34" charset="0"/>
              </a:rPr>
              <a:t>Mer om Jani: https://amnesty.no/jani-silva-fra-colombia </a:t>
            </a:r>
          </a:p>
          <a:p>
            <a:pPr algn="l"/>
            <a:r>
              <a:rPr lang="nb-NO" dirty="0">
                <a:solidFill>
                  <a:srgbClr val="444444"/>
                </a:solidFill>
                <a:latin typeface="arial" panose="020B0604020202020204" pitchFamily="34" charset="0"/>
              </a:rPr>
              <a:t>Vis gjerne denne filmen: </a:t>
            </a:r>
            <a:r>
              <a:rPr lang="nb-NO" b="0" i="0" u="none" strike="noStrike" dirty="0">
                <a:effectLst/>
                <a:latin typeface="Roboto"/>
                <a:hlinkClick r:id="rId3"/>
              </a:rPr>
              <a:t>https://youtu.be/T10oKFDoum0</a:t>
            </a:r>
            <a:endParaRPr lang="nb-NO" b="0" i="0" u="none" strike="noStrike" dirty="0">
              <a:effectLst/>
              <a:latin typeface="Roboto"/>
            </a:endParaRPr>
          </a:p>
          <a:p>
            <a:pPr algn="l"/>
            <a:endParaRPr lang="nb-NO" dirty="0">
              <a:solidFill>
                <a:srgbClr val="444444"/>
              </a:solidFill>
              <a:latin typeface="arial" panose="020B0604020202020204" pitchFamily="34" charset="0"/>
            </a:endParaRPr>
          </a:p>
          <a:p>
            <a:pPr algn="l"/>
            <a:r>
              <a:rPr lang="nb-NO" dirty="0">
                <a:solidFill>
                  <a:srgbClr val="444444"/>
                </a:solidFill>
                <a:latin typeface="arial" panose="020B0604020202020204" pitchFamily="34" charset="0"/>
              </a:rPr>
              <a:t>Jani Silva er en miljø- og menneskerettighetsforkjemper som kjemper for et bærekraftig økosystem og landbruk. Hun er en ledende stemmer blant småbønder (</a:t>
            </a:r>
            <a:r>
              <a:rPr lang="nb-NO" dirty="0" err="1">
                <a:solidFill>
                  <a:srgbClr val="444444"/>
                </a:solidFill>
                <a:latin typeface="arial" panose="020B0604020202020204" pitchFamily="34" charset="0"/>
              </a:rPr>
              <a:t>campesinos</a:t>
            </a:r>
            <a:r>
              <a:rPr lang="nb-NO" dirty="0">
                <a:solidFill>
                  <a:srgbClr val="444444"/>
                </a:solidFill>
                <a:latin typeface="arial" panose="020B0604020202020204" pitchFamily="34" charset="0"/>
              </a:rPr>
              <a:t>) i Putumayo-regionen i sør-Colombia. Lokalsamfunnet lider av at menneskene blir stilnet og truet av illegale grupper, militæret, narko </a:t>
            </a:r>
            <a:r>
              <a:rPr lang="nb-NO" dirty="0" err="1">
                <a:solidFill>
                  <a:srgbClr val="444444"/>
                </a:solidFill>
                <a:latin typeface="arial" panose="020B0604020202020204" pitchFamily="34" charset="0"/>
              </a:rPr>
              <a:t>smugglere</a:t>
            </a:r>
            <a:r>
              <a:rPr lang="nb-NO" dirty="0">
                <a:solidFill>
                  <a:srgbClr val="444444"/>
                </a:solidFill>
                <a:latin typeface="arial" panose="020B0604020202020204" pitchFamily="34" charset="0"/>
              </a:rPr>
              <a:t> og multinasjonale selskaper. Alle kjemper om territoriet som er rikt på naturlige ressurser og har en strategisk geografisk posisjon. </a:t>
            </a:r>
          </a:p>
          <a:p>
            <a:pPr algn="l"/>
            <a:endParaRPr lang="nb-NO" dirty="0">
              <a:solidFill>
                <a:srgbClr val="444444"/>
              </a:solidFill>
              <a:latin typeface="arial" panose="020B0604020202020204" pitchFamily="34" charset="0"/>
            </a:endParaRPr>
          </a:p>
          <a:p>
            <a:pPr algn="l"/>
            <a:r>
              <a:rPr lang="nb-NO" dirty="0">
                <a:solidFill>
                  <a:srgbClr val="444444"/>
                </a:solidFill>
                <a:latin typeface="arial" panose="020B0604020202020204" pitchFamily="34" charset="0"/>
              </a:rPr>
              <a:t>Jani har kjempet for å redusere avskoging og for å hindre de negative konsekvensene av oljevirksomhet i området – inkl. det til </a:t>
            </a:r>
            <a:r>
              <a:rPr lang="nb-NO" dirty="0" err="1">
                <a:solidFill>
                  <a:srgbClr val="444444"/>
                </a:solidFill>
                <a:latin typeface="arial" panose="020B0604020202020204" pitchFamily="34" charset="0"/>
              </a:rPr>
              <a:t>Amerisur</a:t>
            </a:r>
            <a:r>
              <a:rPr lang="nb-NO" dirty="0">
                <a:solidFill>
                  <a:srgbClr val="444444"/>
                </a:solidFill>
                <a:latin typeface="arial" panose="020B0604020202020204" pitchFamily="34" charset="0"/>
              </a:rPr>
              <a:t> (senere kjøpt opp av Geopark Ltd. – Oljefondet har investert i begge selskapene i flere år). I tillegg har hun kjempet for at fredsavtalen fra 2016 mellom myndighetene og FARC-EP skal implementeres skikkelig.</a:t>
            </a:r>
          </a:p>
          <a:p>
            <a:pPr algn="l"/>
            <a:endParaRPr lang="nb-NO" dirty="0">
              <a:solidFill>
                <a:srgbClr val="444444"/>
              </a:solidFill>
              <a:latin typeface="arial" panose="020B0604020202020204" pitchFamily="34" charset="0"/>
            </a:endParaRPr>
          </a:p>
          <a:p>
            <a:pPr algn="l"/>
            <a:r>
              <a:rPr lang="nb-NO" dirty="0">
                <a:solidFill>
                  <a:srgbClr val="444444"/>
                </a:solidFill>
                <a:latin typeface="arial" panose="020B0604020202020204" pitchFamily="34" charset="0"/>
              </a:rPr>
              <a:t>I 2008 var hun med å etablere ADISPA (Association for </a:t>
            </a:r>
            <a:r>
              <a:rPr lang="nb-NO" dirty="0" err="1">
                <a:solidFill>
                  <a:srgbClr val="444444"/>
                </a:solidFill>
                <a:latin typeface="arial" panose="020B0604020202020204" pitchFamily="34" charset="0"/>
              </a:rPr>
              <a:t>the</a:t>
            </a:r>
            <a:r>
              <a:rPr lang="nb-NO" dirty="0">
                <a:solidFill>
                  <a:srgbClr val="444444"/>
                </a:solidFill>
                <a:latin typeface="arial" panose="020B0604020202020204" pitchFamily="34" charset="0"/>
              </a:rPr>
              <a:t> Integral and </a:t>
            </a:r>
            <a:r>
              <a:rPr lang="nb-NO" dirty="0" err="1">
                <a:solidFill>
                  <a:srgbClr val="444444"/>
                </a:solidFill>
                <a:latin typeface="arial" panose="020B0604020202020204" pitchFamily="34" charset="0"/>
              </a:rPr>
              <a:t>Sustainable</a:t>
            </a:r>
            <a:r>
              <a:rPr lang="nb-NO" dirty="0">
                <a:solidFill>
                  <a:srgbClr val="444444"/>
                </a:solidFill>
                <a:latin typeface="arial" panose="020B0604020202020204" pitchFamily="34" charset="0"/>
              </a:rPr>
              <a:t> Development </a:t>
            </a:r>
            <a:r>
              <a:rPr lang="nb-NO" dirty="0" err="1">
                <a:solidFill>
                  <a:srgbClr val="444444"/>
                </a:solidFill>
                <a:latin typeface="arial" panose="020B0604020202020204" pitchFamily="34" charset="0"/>
              </a:rPr>
              <a:t>of</a:t>
            </a:r>
            <a:r>
              <a:rPr lang="nb-NO" dirty="0">
                <a:solidFill>
                  <a:srgbClr val="444444"/>
                </a:solidFill>
                <a:latin typeface="arial" panose="020B0604020202020204" pitchFamily="34" charset="0"/>
              </a:rPr>
              <a:t> </a:t>
            </a:r>
            <a:r>
              <a:rPr lang="nb-NO" dirty="0" err="1">
                <a:solidFill>
                  <a:srgbClr val="444444"/>
                </a:solidFill>
                <a:latin typeface="arial" panose="020B0604020202020204" pitchFamily="34" charset="0"/>
              </a:rPr>
              <a:t>the</a:t>
            </a:r>
            <a:r>
              <a:rPr lang="nb-NO" dirty="0">
                <a:solidFill>
                  <a:srgbClr val="444444"/>
                </a:solidFill>
                <a:latin typeface="arial" panose="020B0604020202020204" pitchFamily="34" charset="0"/>
              </a:rPr>
              <a:t> </a:t>
            </a:r>
            <a:r>
              <a:rPr lang="nb-NO" dirty="0" err="1">
                <a:solidFill>
                  <a:srgbClr val="444444"/>
                </a:solidFill>
                <a:latin typeface="arial" panose="020B0604020202020204" pitchFamily="34" charset="0"/>
              </a:rPr>
              <a:t>Amazonian</a:t>
            </a:r>
            <a:r>
              <a:rPr lang="nb-NO" dirty="0">
                <a:solidFill>
                  <a:srgbClr val="444444"/>
                </a:solidFill>
                <a:latin typeface="arial" panose="020B0604020202020204" pitchFamily="34" charset="0"/>
              </a:rPr>
              <a:t> Pearl), en organisasjon som forsvarer rettighetene og miljøet til omtrent 700 familier. Jani er lederen for organisasjonen. Spesielt opptatt har de vært av flere tilfeller av oljelekkasjer som ødelegger miljøet – et problem som påvirker oss alle. Den colombianske staten bør beskytte økosystemet og menneskene som kjemper for det. Likevel har Jani mottatt flere dødstrusler for å ha stått opp mot </a:t>
            </a:r>
            <a:r>
              <a:rPr lang="nb-NO" dirty="0" err="1">
                <a:solidFill>
                  <a:srgbClr val="444444"/>
                </a:solidFill>
                <a:latin typeface="arial" panose="020B0604020202020204" pitchFamily="34" charset="0"/>
              </a:rPr>
              <a:t>Amerisur</a:t>
            </a:r>
            <a:r>
              <a:rPr lang="nb-NO" dirty="0">
                <a:solidFill>
                  <a:srgbClr val="444444"/>
                </a:solidFill>
                <a:latin typeface="arial" panose="020B0604020202020204" pitchFamily="34" charset="0"/>
              </a:rPr>
              <a:t> sin virksomhet. Hvem som står bak truslene vet vi ikke. </a:t>
            </a:r>
          </a:p>
          <a:p>
            <a:pPr algn="l"/>
            <a:endParaRPr lang="nb-NO" dirty="0">
              <a:solidFill>
                <a:srgbClr val="444444"/>
              </a:solidFill>
              <a:latin typeface="arial" panose="020B0604020202020204" pitchFamily="34" charset="0"/>
            </a:endParaRPr>
          </a:p>
          <a:p>
            <a:pPr algn="l"/>
            <a:r>
              <a:rPr lang="nb-NO" dirty="0">
                <a:solidFill>
                  <a:srgbClr val="444444"/>
                </a:solidFill>
                <a:latin typeface="arial" panose="020B0604020202020204" pitchFamily="34" charset="0"/>
              </a:rPr>
              <a:t>Den Inter-Amerikanske Menneskerettighetsdomstolen har iverksatt beskyttelsesmekanismer som staten må etterleve, men likevel fortsetter truslene og Jani kan ikke lenger bo hjemme. I våres ble militær overvåkning av 130 </a:t>
            </a:r>
            <a:r>
              <a:rPr lang="nb-NO" dirty="0" err="1">
                <a:solidFill>
                  <a:srgbClr val="444444"/>
                </a:solidFill>
                <a:latin typeface="arial" panose="020B0604020202020204" pitchFamily="34" charset="0"/>
              </a:rPr>
              <a:t>Mrforkjempere</a:t>
            </a:r>
            <a:r>
              <a:rPr lang="nb-NO" dirty="0">
                <a:solidFill>
                  <a:srgbClr val="444444"/>
                </a:solidFill>
                <a:latin typeface="arial" panose="020B0604020202020204" pitchFamily="34" charset="0"/>
              </a:rPr>
              <a:t>/journalister/politikere (deriblant Jani) avslørt. </a:t>
            </a:r>
          </a:p>
        </p:txBody>
      </p:sp>
      <p:sp>
        <p:nvSpPr>
          <p:cNvPr id="4" name="Slide Number Placeholder 3"/>
          <p:cNvSpPr>
            <a:spLocks noGrp="1"/>
          </p:cNvSpPr>
          <p:nvPr>
            <p:ph type="sldNum" sz="quarter" idx="5"/>
          </p:nvPr>
        </p:nvSpPr>
        <p:spPr/>
        <p:txBody>
          <a:bodyPr/>
          <a:lstStyle/>
          <a:p>
            <a:fld id="{CABA83D6-8AF6-3D4B-9EFC-43021A75D9C7}" type="slidenum">
              <a:rPr lang="nb-NO" smtClean="0"/>
              <a:pPr/>
              <a:t>6</a:t>
            </a:fld>
            <a:endParaRPr lang="nb-NO"/>
          </a:p>
        </p:txBody>
      </p:sp>
    </p:spTree>
    <p:extLst>
      <p:ext uri="{BB962C8B-B14F-4D97-AF65-F5344CB8AC3E}">
        <p14:creationId xmlns:p14="http://schemas.microsoft.com/office/powerpoint/2010/main" val="410559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199" y="4400549"/>
            <a:ext cx="6688667" cy="4675717"/>
          </a:xfrm>
        </p:spPr>
        <p:txBody>
          <a:bodyPr/>
          <a:lstStyle/>
          <a:p>
            <a:r>
              <a:rPr lang="en-GB" dirty="0"/>
              <a:t>https://adam.amnesty.org/asset-bank/action/viewAsset?id=249858&amp;index=11&amp;total=12&amp;view=viewSearchItem </a:t>
            </a:r>
          </a:p>
          <a:p>
            <a:endParaRPr lang="en-GB" dirty="0"/>
          </a:p>
          <a:p>
            <a:pPr algn="l"/>
            <a:r>
              <a:rPr lang="nb-NO" b="0" i="0" dirty="0">
                <a:solidFill>
                  <a:srgbClr val="444444"/>
                </a:solidFill>
                <a:effectLst/>
                <a:latin typeface="arial" panose="020B0604020202020204" pitchFamily="34" charset="0"/>
              </a:rPr>
              <a:t>Mer om Germain: https://amnesty.no/germain-rukuki-fra-burundi </a:t>
            </a:r>
          </a:p>
          <a:p>
            <a:pPr algn="l"/>
            <a:endParaRPr lang="nb-NO" b="0" i="0" dirty="0">
              <a:solidFill>
                <a:srgbClr val="444444"/>
              </a:solidFill>
              <a:effectLst/>
              <a:latin typeface="arial" panose="020B0604020202020204" pitchFamily="34" charset="0"/>
            </a:endParaRPr>
          </a:p>
          <a:p>
            <a:pPr algn="l"/>
            <a:r>
              <a:rPr lang="nb-NO" b="0" i="0" dirty="0">
                <a:solidFill>
                  <a:srgbClr val="444444"/>
                </a:solidFill>
                <a:effectLst/>
                <a:latin typeface="arial" panose="020B0604020202020204" pitchFamily="34" charset="0"/>
              </a:rPr>
              <a:t>Germain Rukuki ble arrestert i sitt hjem den 13. juli 2017. Nå sitter han med en 32-års dom for å ha kjempet for menneskerettigheter. I følge hans kone </a:t>
            </a:r>
            <a:r>
              <a:rPr lang="nb-NO" b="0" i="0" dirty="0" err="1">
                <a:solidFill>
                  <a:srgbClr val="444444"/>
                </a:solidFill>
                <a:effectLst/>
                <a:latin typeface="arial" panose="020B0604020202020204" pitchFamily="34" charset="0"/>
              </a:rPr>
              <a:t>Emelyne</a:t>
            </a:r>
            <a:r>
              <a:rPr lang="nb-NO" dirty="0">
                <a:solidFill>
                  <a:srgbClr val="444444"/>
                </a:solidFill>
                <a:latin typeface="arial" panose="020B0604020202020204" pitchFamily="34" charset="0"/>
              </a:rPr>
              <a:t> ble de vekket tidlig om morgenen av sikkerhetsstyrker som var på tomten deres og blokkerte alle gatene til hjemmet deres. Hun var da gravid med deres tredje barn og skulle føde kun uker senere. De tok med seg Germain og </a:t>
            </a:r>
            <a:r>
              <a:rPr lang="nb-NO" dirty="0" err="1">
                <a:solidFill>
                  <a:srgbClr val="444444"/>
                </a:solidFill>
                <a:latin typeface="arial" panose="020B0604020202020204" pitchFamily="34" charset="0"/>
              </a:rPr>
              <a:t>Emelyne</a:t>
            </a:r>
            <a:r>
              <a:rPr lang="nb-NO" dirty="0">
                <a:solidFill>
                  <a:srgbClr val="444444"/>
                </a:solidFill>
                <a:latin typeface="arial" panose="020B0604020202020204" pitchFamily="34" charset="0"/>
              </a:rPr>
              <a:t> ble tvunget til å flykte med barna. </a:t>
            </a:r>
          </a:p>
          <a:p>
            <a:pPr algn="l"/>
            <a:endParaRPr lang="nb-NO" b="0" i="0" dirty="0">
              <a:solidFill>
                <a:srgbClr val="444444"/>
              </a:solidFill>
              <a:effectLst/>
              <a:latin typeface="arial" panose="020B0604020202020204" pitchFamily="34" charset="0"/>
            </a:endParaRPr>
          </a:p>
          <a:p>
            <a:pPr algn="l"/>
            <a:r>
              <a:rPr lang="nb-NO" dirty="0">
                <a:solidFill>
                  <a:srgbClr val="444444"/>
                </a:solidFill>
                <a:latin typeface="arial" panose="020B0604020202020204" pitchFamily="34" charset="0"/>
              </a:rPr>
              <a:t>Germain ble tatt med til kontoret til den nasjonale etterretningsmyndigheten (SNR) hvor han ble avhørt uten advokat. Deretter ble han flyttet til </a:t>
            </a:r>
            <a:r>
              <a:rPr lang="nb-NO" dirty="0" err="1">
                <a:solidFill>
                  <a:srgbClr val="444444"/>
                </a:solidFill>
                <a:latin typeface="arial" panose="020B0604020202020204" pitchFamily="34" charset="0"/>
              </a:rPr>
              <a:t>Ngozi</a:t>
            </a:r>
            <a:r>
              <a:rPr lang="nb-NO" dirty="0">
                <a:solidFill>
                  <a:srgbClr val="444444"/>
                </a:solidFill>
                <a:latin typeface="arial" panose="020B0604020202020204" pitchFamily="34" charset="0"/>
              </a:rPr>
              <a:t> fengsel den 26. juli 2017 – som er sterkt overbefolket. Der sitter han enda og besøk har nå blitt suspendert pga. covid-19. Den 1. august 2017 ble han siktet for å «true statens sikkerhet» og «opprør» for å ha jobbet for en lokal organisasjon ved navn «Christians for </a:t>
            </a:r>
            <a:r>
              <a:rPr lang="nb-NO" dirty="0" err="1">
                <a:solidFill>
                  <a:srgbClr val="444444"/>
                </a:solidFill>
                <a:latin typeface="arial" panose="020B0604020202020204" pitchFamily="34" charset="0"/>
              </a:rPr>
              <a:t>Abolition</a:t>
            </a:r>
            <a:r>
              <a:rPr lang="nb-NO" dirty="0">
                <a:solidFill>
                  <a:srgbClr val="444444"/>
                </a:solidFill>
                <a:latin typeface="arial" panose="020B0604020202020204" pitchFamily="34" charset="0"/>
              </a:rPr>
              <a:t> </a:t>
            </a:r>
            <a:r>
              <a:rPr lang="nb-NO" dirty="0" err="1">
                <a:solidFill>
                  <a:srgbClr val="444444"/>
                </a:solidFill>
                <a:latin typeface="arial" panose="020B0604020202020204" pitchFamily="34" charset="0"/>
              </a:rPr>
              <a:t>of</a:t>
            </a:r>
            <a:r>
              <a:rPr lang="nb-NO" dirty="0">
                <a:solidFill>
                  <a:srgbClr val="444444"/>
                </a:solidFill>
                <a:latin typeface="arial" panose="020B0604020202020204" pitchFamily="34" charset="0"/>
              </a:rPr>
              <a:t> </a:t>
            </a:r>
            <a:r>
              <a:rPr lang="nb-NO" dirty="0" err="1">
                <a:solidFill>
                  <a:srgbClr val="444444"/>
                </a:solidFill>
                <a:latin typeface="arial" panose="020B0604020202020204" pitchFamily="34" charset="0"/>
              </a:rPr>
              <a:t>Torture</a:t>
            </a:r>
            <a:r>
              <a:rPr lang="nb-NO" dirty="0">
                <a:solidFill>
                  <a:srgbClr val="444444"/>
                </a:solidFill>
                <a:latin typeface="arial" panose="020B0604020202020204" pitchFamily="34" charset="0"/>
              </a:rPr>
              <a:t>». Denne organisasjonen ble, sammen med andre organisasjoner, stengt i oktober 2016 av innenriksdepartementet for å ha «svertet landets anseelse» og å «skape splittelse i befolkningen». Når rettssaken startet 13. februar 2018 ble han i tillegg siktet for «drap», «ødeleggelse av offentlige og private bygninger» og å ha «deltatt i en opprørsbevegelse». Siste punkt viser til hvordan President Nkurunziza oppfattet de enorme protestene mot hans beslutning om å stille til gjenvalg for et tredje mandat, som mange i Burundi mente var ukonstitusjonelt. </a:t>
            </a:r>
          </a:p>
          <a:p>
            <a:pPr algn="l"/>
            <a:endParaRPr lang="nb-NO" b="0" i="0" dirty="0">
              <a:solidFill>
                <a:srgbClr val="444444"/>
              </a:solidFill>
              <a:effectLst/>
              <a:latin typeface="arial" panose="020B0604020202020204" pitchFamily="34" charset="0"/>
            </a:endParaRPr>
          </a:p>
          <a:p>
            <a:pPr algn="l"/>
            <a:r>
              <a:rPr lang="nb-NO" dirty="0">
                <a:solidFill>
                  <a:srgbClr val="444444"/>
                </a:solidFill>
                <a:latin typeface="arial" panose="020B0604020202020204" pitchFamily="34" charset="0"/>
              </a:rPr>
              <a:t>Germain ble dømt for det meste av dette, utenom «drap» og «ødeleggelse av offentlige og private bygg». Amnesty International mener rettsaken var urettferdig. Germain og advokaten var ikke selv tilstede under domsavsigelsen. De anket dommen, og ankedomstolen avviste dette, men i en høring den 30. juni ba høyesterett ankedomstolen om å se på saken på nytt.</a:t>
            </a:r>
            <a:endParaRPr lang="nb-NO"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ABA83D6-8AF6-3D4B-9EFC-43021A75D9C7}" type="slidenum">
              <a:rPr lang="nb-NO" smtClean="0"/>
              <a:pPr/>
              <a:t>7</a:t>
            </a:fld>
            <a:endParaRPr lang="nb-NO"/>
          </a:p>
        </p:txBody>
      </p:sp>
    </p:spTree>
    <p:extLst>
      <p:ext uri="{BB962C8B-B14F-4D97-AF65-F5344CB8AC3E}">
        <p14:creationId xmlns:p14="http://schemas.microsoft.com/office/powerpoint/2010/main" val="26018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867" y="4262967"/>
            <a:ext cx="6769100" cy="4842933"/>
          </a:xfrm>
        </p:spPr>
        <p:txBody>
          <a:bodyPr/>
          <a:lstStyle/>
          <a:p>
            <a:r>
              <a:rPr lang="nb-NO" noProof="0" dirty="0"/>
              <a:t>Bilde: </a:t>
            </a:r>
            <a:r>
              <a:rPr lang="nb-NO" noProof="0" dirty="0">
                <a:hlinkClick r:id="rId3"/>
              </a:rPr>
              <a:t>https://adam.amnesty.org/asset-bank/action/viewAsset?id=271861&amp;index=5&amp;total=7&amp;view=viewSearchItem</a:t>
            </a:r>
            <a:r>
              <a:rPr lang="nb-NO" noProof="0" dirty="0"/>
              <a:t> </a:t>
            </a:r>
          </a:p>
          <a:p>
            <a:endParaRPr lang="nb-NO" noProof="0" dirty="0"/>
          </a:p>
          <a:p>
            <a:r>
              <a:rPr lang="nb-NO" sz="1200" b="0" i="0" kern="1200" noProof="0" dirty="0">
                <a:solidFill>
                  <a:schemeClr val="tx1"/>
                </a:solidFill>
                <a:effectLst/>
                <a:latin typeface="Arial" panose="020B0604020202020204" pitchFamily="34" charset="0"/>
                <a:ea typeface="+mn-ea"/>
                <a:cs typeface="+mn-cs"/>
              </a:rPr>
              <a:t>Mer om Idris: https://amnesty.no/idris-khattak-fra-pakistan </a:t>
            </a:r>
          </a:p>
          <a:p>
            <a:r>
              <a:rPr lang="nb-NO" sz="1200" b="0" i="0" kern="1200" noProof="0" dirty="0">
                <a:solidFill>
                  <a:schemeClr val="tx1"/>
                </a:solidFill>
                <a:effectLst/>
                <a:latin typeface="Arial" panose="020B0604020202020204" pitchFamily="34" charset="0"/>
                <a:ea typeface="+mn-ea"/>
                <a:cs typeface="+mn-cs"/>
              </a:rPr>
              <a:t>Vis gjerne denne filmen: </a:t>
            </a:r>
            <a:r>
              <a:rPr lang="nb-NO" b="0" i="0" u="none" strike="noStrike" dirty="0">
                <a:effectLst/>
                <a:latin typeface="Roboto"/>
                <a:hlinkClick r:id="rId4"/>
              </a:rPr>
              <a:t>https://youtu.be/pAzEeB4hSfE</a:t>
            </a:r>
            <a:endParaRPr lang="nb-NO" sz="1200" b="0" i="0" kern="1200" noProof="0" dirty="0">
              <a:solidFill>
                <a:schemeClr val="tx1"/>
              </a:solidFill>
              <a:effectLst/>
              <a:latin typeface="Arial" panose="020B0604020202020204" pitchFamily="34" charset="0"/>
              <a:ea typeface="+mn-ea"/>
              <a:cs typeface="+mn-cs"/>
            </a:endParaRPr>
          </a:p>
          <a:p>
            <a:endParaRPr lang="nb-NO" sz="1200" b="0" i="0" kern="1200" noProof="0" dirty="0">
              <a:solidFill>
                <a:schemeClr val="tx1"/>
              </a:solidFill>
              <a:effectLst/>
              <a:latin typeface="Arial" panose="020B0604020202020204" pitchFamily="34" charset="0"/>
              <a:ea typeface="+mn-ea"/>
              <a:cs typeface="+mn-cs"/>
            </a:endParaRPr>
          </a:p>
          <a:p>
            <a:r>
              <a:rPr lang="nb-NO" sz="1200" b="0" i="0" kern="1200" noProof="0" dirty="0">
                <a:solidFill>
                  <a:schemeClr val="tx1"/>
                </a:solidFill>
                <a:effectLst/>
                <a:latin typeface="Arial" panose="020B0604020202020204" pitchFamily="34" charset="0"/>
                <a:ea typeface="+mn-ea"/>
                <a:cs typeface="+mn-cs"/>
              </a:rPr>
              <a:t>Idris Khattak har etterforsket tvungne forsvinninger for både Amnesty International og Human Rights Watch og er kjent som en autoritet på området. Skjebnens ironi inntreffer den 13. november 2019, da han selv blir offer for tvungen forsvinning i det han på vei hjem fra Islamabad blir stoppet i leiebilen sin. Ingen visste at han var blitt bortført inntil sjåføren hans ble løslatt to dager senere. Fire menn kledd i sivile klær hadde trukket svarte sekker over hodet på dem og tok dem med til et ukjent sted. </a:t>
            </a:r>
          </a:p>
          <a:p>
            <a:endParaRPr lang="nb-NO" sz="1200" b="0" i="0" kern="1200" noProof="0" dirty="0">
              <a:solidFill>
                <a:schemeClr val="tx1"/>
              </a:solidFill>
              <a:effectLst/>
              <a:latin typeface="Arial" panose="020B0604020202020204" pitchFamily="34" charset="0"/>
              <a:ea typeface="+mn-ea"/>
              <a:cs typeface="+mn-cs"/>
            </a:endParaRPr>
          </a:p>
          <a:p>
            <a:r>
              <a:rPr lang="nb-NO" sz="1200" b="0" i="0" kern="1200" noProof="0" dirty="0">
                <a:solidFill>
                  <a:schemeClr val="tx1"/>
                </a:solidFill>
                <a:effectLst/>
                <a:latin typeface="Arial" panose="020B0604020202020204" pitchFamily="34" charset="0"/>
                <a:ea typeface="+mn-ea"/>
                <a:cs typeface="+mn-cs"/>
              </a:rPr>
              <a:t>Familien fikk beskjed om å ikke drive en offentlig kampanje på hans vegne, men etter seks måneder brøt datteren stillheten. Offentliggjøringen av saken fungerte, og i en sjelden tilståelse innrømmet landets sikkerhetsmyndigheter i juni at han satt i varetekt og at han ville siktes under «</a:t>
            </a:r>
            <a:r>
              <a:rPr lang="nb-NO" sz="1200" b="0" i="0" kern="1200" noProof="0" dirty="0" err="1">
                <a:solidFill>
                  <a:schemeClr val="tx1"/>
                </a:solidFill>
                <a:effectLst/>
                <a:latin typeface="Arial" panose="020B0604020202020204" pitchFamily="34" charset="0"/>
                <a:ea typeface="+mn-ea"/>
                <a:cs typeface="+mn-cs"/>
              </a:rPr>
              <a:t>the</a:t>
            </a:r>
            <a:r>
              <a:rPr lang="nb-NO" sz="1200" b="0" i="0" kern="1200" noProof="0" dirty="0">
                <a:solidFill>
                  <a:schemeClr val="tx1"/>
                </a:solidFill>
                <a:effectLst/>
                <a:latin typeface="Arial" panose="020B0604020202020204" pitchFamily="34" charset="0"/>
                <a:ea typeface="+mn-ea"/>
                <a:cs typeface="+mn-cs"/>
              </a:rPr>
              <a:t> </a:t>
            </a:r>
            <a:r>
              <a:rPr lang="nb-NO" sz="1200" b="0" i="0" kern="1200" noProof="0" dirty="0" err="1">
                <a:solidFill>
                  <a:schemeClr val="tx1"/>
                </a:solidFill>
                <a:effectLst/>
                <a:latin typeface="Arial" panose="020B0604020202020204" pitchFamily="34" charset="0"/>
                <a:ea typeface="+mn-ea"/>
                <a:cs typeface="+mn-cs"/>
              </a:rPr>
              <a:t>Official</a:t>
            </a:r>
            <a:r>
              <a:rPr lang="nb-NO" sz="1200" b="0" i="0" kern="1200" noProof="0" dirty="0">
                <a:solidFill>
                  <a:schemeClr val="tx1"/>
                </a:solidFill>
                <a:effectLst/>
                <a:latin typeface="Arial" panose="020B0604020202020204" pitchFamily="34" charset="0"/>
                <a:ea typeface="+mn-ea"/>
                <a:cs typeface="+mn-cs"/>
              </a:rPr>
              <a:t> Secrets </a:t>
            </a:r>
            <a:r>
              <a:rPr lang="nb-NO" sz="1200" b="0" i="0" kern="1200" noProof="0" dirty="0" err="1">
                <a:solidFill>
                  <a:schemeClr val="tx1"/>
                </a:solidFill>
                <a:effectLst/>
                <a:latin typeface="Arial" panose="020B0604020202020204" pitchFamily="34" charset="0"/>
                <a:ea typeface="+mn-ea"/>
                <a:cs typeface="+mn-cs"/>
              </a:rPr>
              <a:t>Act</a:t>
            </a:r>
            <a:r>
              <a:rPr lang="nb-NO" sz="1200" b="0" i="0" kern="1200" noProof="0" dirty="0">
                <a:solidFill>
                  <a:schemeClr val="tx1"/>
                </a:solidFill>
                <a:effectLst/>
                <a:latin typeface="Arial" panose="020B0604020202020204" pitchFamily="34" charset="0"/>
                <a:ea typeface="+mn-ea"/>
                <a:cs typeface="+mn-cs"/>
              </a:rPr>
              <a:t>». Hvor han befinner seg er fortsatt ukjent. Frykten er at han skal siktes for spionasje som vil medføre en lang fengselsstraff eller tom. dødsstraff.</a:t>
            </a:r>
          </a:p>
          <a:p>
            <a:endParaRPr lang="nb-NO" sz="1200" b="0" i="0" kern="1200" noProof="0" dirty="0">
              <a:solidFill>
                <a:schemeClr val="tx1"/>
              </a:solidFill>
              <a:effectLst/>
              <a:latin typeface="Arial" panose="020B0604020202020204" pitchFamily="34" charset="0"/>
              <a:ea typeface="+mn-ea"/>
              <a:cs typeface="+mn-cs"/>
            </a:endParaRPr>
          </a:p>
          <a:p>
            <a:r>
              <a:rPr lang="nb-NO" sz="1200" b="0" i="0" kern="1200" noProof="0" dirty="0">
                <a:solidFill>
                  <a:schemeClr val="tx1"/>
                </a:solidFill>
                <a:effectLst/>
                <a:latin typeface="Arial" panose="020B0604020202020204" pitchFamily="34" charset="0"/>
                <a:ea typeface="+mn-ea"/>
                <a:cs typeface="+mn-cs"/>
              </a:rPr>
              <a:t>Han skulle presenteres for retten 13. juli, men tre dager senere slo retten i Peshawar (High Court) fast at grunnet siktelsen under den angitte loven så vil han ikke kunne prøves i en sivil domstol. Dette er en tvilsom juridisk begrunnelse, og militære domstoler gir sjeldent rettferdige rettssaker. Han har fortsatt ikke blitt gitt tilgang til en advokat eller å treffe sine døtre. </a:t>
            </a:r>
          </a:p>
          <a:p>
            <a:endParaRPr lang="nb-NO" noProof="0" dirty="0"/>
          </a:p>
          <a:p>
            <a:r>
              <a:rPr lang="nb-NO" noProof="0" dirty="0"/>
              <a:t>Tvungne forsvinninger i Pakistan brukes gjerne til å true/stilne kritikere, minoriteter, mm. Regjeringen til Imran Khan lovet å kriminalisere tvungne forsvinninger, men han har ikke fremmet noe slik lovforslag. Ministeren for menneskerettigheter har hevdet at de vil signere den internasjonale konvensjonen mot tvungne forsvinninger, men intet har skjedd på denne fronten og praksisen fortsetter med straffefrihet.</a:t>
            </a:r>
          </a:p>
        </p:txBody>
      </p:sp>
      <p:sp>
        <p:nvSpPr>
          <p:cNvPr id="4" name="Slide Number Placeholder 3"/>
          <p:cNvSpPr>
            <a:spLocks noGrp="1"/>
          </p:cNvSpPr>
          <p:nvPr>
            <p:ph type="sldNum" sz="quarter" idx="5"/>
          </p:nvPr>
        </p:nvSpPr>
        <p:spPr/>
        <p:txBody>
          <a:bodyPr/>
          <a:lstStyle/>
          <a:p>
            <a:fld id="{CABA83D6-8AF6-3D4B-9EFC-43021A75D9C7}" type="slidenum">
              <a:rPr lang="nb-NO" smtClean="0"/>
              <a:pPr/>
              <a:t>8</a:t>
            </a:fld>
            <a:endParaRPr lang="nb-NO"/>
          </a:p>
        </p:txBody>
      </p:sp>
    </p:spTree>
    <p:extLst>
      <p:ext uri="{BB962C8B-B14F-4D97-AF65-F5344CB8AC3E}">
        <p14:creationId xmlns:p14="http://schemas.microsoft.com/office/powerpoint/2010/main" val="182681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_1">
    <p:bg>
      <p:bgPr>
        <a:solidFill>
          <a:srgbClr val="000000"/>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8190E3-08D4-BB43-9E20-08BEB47044BF}"/>
              </a:ext>
            </a:extLst>
          </p:cNvPr>
          <p:cNvSpPr>
            <a:spLocks noGrp="1"/>
          </p:cNvSpPr>
          <p:nvPr>
            <p:ph type="ctrTitle" hasCustomPrompt="1"/>
          </p:nvPr>
        </p:nvSpPr>
        <p:spPr>
          <a:xfrm>
            <a:off x="1633032" y="1633031"/>
            <a:ext cx="8925936" cy="1876931"/>
          </a:xfrm>
          <a:prstGeom prst="rect">
            <a:avLst/>
          </a:prstGeom>
        </p:spPr>
        <p:txBody>
          <a:bodyPr anchor="b"/>
          <a:lstStyle>
            <a:lvl1pPr algn="ctr">
              <a:defRPr sz="6000" b="1" i="0">
                <a:solidFill>
                  <a:srgbClr val="FFFF00"/>
                </a:solidFill>
                <a:latin typeface="Arial Narrow" panose="020B0604020202020204" pitchFamily="34" charset="0"/>
                <a:cs typeface="Arial Narrow" panose="020B0604020202020204" pitchFamily="34" charset="0"/>
              </a:defRPr>
            </a:lvl1pPr>
          </a:lstStyle>
          <a:p>
            <a:r>
              <a:rPr lang="nb-NO"/>
              <a:t>KLIKK FOR Å REDIGERE</a:t>
            </a:r>
          </a:p>
        </p:txBody>
      </p:sp>
      <p:sp>
        <p:nvSpPr>
          <p:cNvPr id="3" name="Undertittel 2">
            <a:extLst>
              <a:ext uri="{FF2B5EF4-FFF2-40B4-BE49-F238E27FC236}">
                <a16:creationId xmlns:a16="http://schemas.microsoft.com/office/drawing/2014/main" id="{01766F6A-81BE-F54E-AB62-D0279A5EFE1B}"/>
              </a:ext>
            </a:extLst>
          </p:cNvPr>
          <p:cNvSpPr>
            <a:spLocks noGrp="1"/>
          </p:cNvSpPr>
          <p:nvPr>
            <p:ph type="subTitle" idx="1"/>
          </p:nvPr>
        </p:nvSpPr>
        <p:spPr>
          <a:xfrm>
            <a:off x="1633032" y="3602038"/>
            <a:ext cx="8925936" cy="1611306"/>
          </a:xfrm>
          <a:prstGeom prst="rect">
            <a:avLst/>
          </a:prstGeom>
        </p:spPr>
        <p:txBody>
          <a:bodyPr/>
          <a:lstStyle>
            <a:lvl1pPr marL="0" indent="0" algn="ctr">
              <a:buNone/>
              <a:defRPr sz="2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Tree>
    <p:extLst>
      <p:ext uri="{BB962C8B-B14F-4D97-AF65-F5344CB8AC3E}">
        <p14:creationId xmlns:p14="http://schemas.microsoft.com/office/powerpoint/2010/main" val="201691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r og bokser">
    <p:spTree>
      <p:nvGrpSpPr>
        <p:cNvPr id="1" name=""/>
        <p:cNvGrpSpPr/>
        <p:nvPr/>
      </p:nvGrpSpPr>
      <p:grpSpPr>
        <a:xfrm>
          <a:off x="0" y="0"/>
          <a:ext cx="0" cy="0"/>
          <a:chOff x="0" y="0"/>
          <a:chExt cx="0" cy="0"/>
        </a:xfrm>
      </p:grpSpPr>
      <p:sp>
        <p:nvSpPr>
          <p:cNvPr id="5" name="Plassholder for SmartArt 2">
            <a:extLst>
              <a:ext uri="{FF2B5EF4-FFF2-40B4-BE49-F238E27FC236}">
                <a16:creationId xmlns:a16="http://schemas.microsoft.com/office/drawing/2014/main" id="{B51E2E35-1107-9A4A-ACAE-703CF6C1779C}"/>
              </a:ext>
            </a:extLst>
          </p:cNvPr>
          <p:cNvSpPr>
            <a:spLocks noGrp="1"/>
          </p:cNvSpPr>
          <p:nvPr>
            <p:ph type="dgm" sz="quarter" idx="13" hasCustomPrompt="1"/>
          </p:nvPr>
        </p:nvSpPr>
        <p:spPr>
          <a:xfrm>
            <a:off x="319714" y="319714"/>
            <a:ext cx="11511923" cy="5255585"/>
          </a:xfrm>
          <a:prstGeom prst="rect">
            <a:avLst/>
          </a:prstGeom>
        </p:spPr>
        <p:txBody>
          <a:bodyPr/>
          <a:lstStyle>
            <a:lvl1pPr>
              <a:defRPr sz="2400" b="0" i="0">
                <a:latin typeface="Arial" panose="020B0604020202020204" pitchFamily="34" charset="0"/>
                <a:cs typeface="Arial" panose="020B0604020202020204" pitchFamily="34" charset="0"/>
              </a:defRPr>
            </a:lvl1pPr>
          </a:lstStyle>
          <a:p>
            <a:r>
              <a:rPr lang="nb-NO"/>
              <a:t>Klikk på ikonet for å legge til tabeller/bokser</a:t>
            </a:r>
          </a:p>
        </p:txBody>
      </p:sp>
    </p:spTree>
    <p:extLst>
      <p:ext uri="{BB962C8B-B14F-4D97-AF65-F5344CB8AC3E}">
        <p14:creationId xmlns:p14="http://schemas.microsoft.com/office/powerpoint/2010/main" val="205227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k">
    <p:spTree>
      <p:nvGrpSpPr>
        <p:cNvPr id="1" name=""/>
        <p:cNvGrpSpPr/>
        <p:nvPr/>
      </p:nvGrpSpPr>
      <p:grpSpPr>
        <a:xfrm>
          <a:off x="0" y="0"/>
          <a:ext cx="0" cy="0"/>
          <a:chOff x="0" y="0"/>
          <a:chExt cx="0" cy="0"/>
        </a:xfrm>
      </p:grpSpPr>
      <p:sp>
        <p:nvSpPr>
          <p:cNvPr id="6" name="Plassholder for innhold 4">
            <a:extLst>
              <a:ext uri="{FF2B5EF4-FFF2-40B4-BE49-F238E27FC236}">
                <a16:creationId xmlns:a16="http://schemas.microsoft.com/office/drawing/2014/main" id="{EF2430AD-A849-B94E-8835-CCA27CE27511}"/>
              </a:ext>
            </a:extLst>
          </p:cNvPr>
          <p:cNvSpPr>
            <a:spLocks noGrp="1"/>
          </p:cNvSpPr>
          <p:nvPr>
            <p:ph idx="12" hasCustomPrompt="1"/>
          </p:nvPr>
        </p:nvSpPr>
        <p:spPr>
          <a:xfrm>
            <a:off x="319715" y="319715"/>
            <a:ext cx="11511741" cy="525558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a:t>Legg til et objekt i form av foto, film eller annen grafikk</a:t>
            </a:r>
          </a:p>
        </p:txBody>
      </p:sp>
    </p:spTree>
    <p:extLst>
      <p:ext uri="{BB962C8B-B14F-4D97-AF65-F5344CB8AC3E}">
        <p14:creationId xmlns:p14="http://schemas.microsoft.com/office/powerpoint/2010/main" val="345514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collage">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60FC81B1-DCDF-B54F-B694-8FFAB896357D}"/>
              </a:ext>
            </a:extLst>
          </p:cNvPr>
          <p:cNvSpPr>
            <a:spLocks noGrp="1"/>
          </p:cNvSpPr>
          <p:nvPr>
            <p:ph type="pic" sz="quarter" idx="11" hasCustomPrompt="1"/>
          </p:nvPr>
        </p:nvSpPr>
        <p:spPr>
          <a:xfrm>
            <a:off x="360001" y="3568235"/>
            <a:ext cx="5555634" cy="2932578"/>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a:t>Legg til foto</a:t>
            </a:r>
          </a:p>
        </p:txBody>
      </p:sp>
      <p:sp>
        <p:nvSpPr>
          <p:cNvPr id="8" name="Plassholder for bilde 2">
            <a:extLst>
              <a:ext uri="{FF2B5EF4-FFF2-40B4-BE49-F238E27FC236}">
                <a16:creationId xmlns:a16="http://schemas.microsoft.com/office/drawing/2014/main" id="{C8568C63-3910-494B-9394-1B9CA576AF7A}"/>
              </a:ext>
            </a:extLst>
          </p:cNvPr>
          <p:cNvSpPr>
            <a:spLocks noGrp="1"/>
          </p:cNvSpPr>
          <p:nvPr>
            <p:ph type="pic" sz="quarter" idx="12" hasCustomPrompt="1"/>
          </p:nvPr>
        </p:nvSpPr>
        <p:spPr>
          <a:xfrm>
            <a:off x="6275635" y="336804"/>
            <a:ext cx="5556365" cy="291219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a:t>Legg til foto</a:t>
            </a:r>
          </a:p>
        </p:txBody>
      </p:sp>
      <p:sp>
        <p:nvSpPr>
          <p:cNvPr id="25" name="Plassholder for bilde 2">
            <a:extLst>
              <a:ext uri="{FF2B5EF4-FFF2-40B4-BE49-F238E27FC236}">
                <a16:creationId xmlns:a16="http://schemas.microsoft.com/office/drawing/2014/main" id="{8A3DE175-9718-A148-ADE4-AB684575FB4C}"/>
              </a:ext>
            </a:extLst>
          </p:cNvPr>
          <p:cNvSpPr>
            <a:spLocks noGrp="1"/>
          </p:cNvSpPr>
          <p:nvPr>
            <p:ph type="pic" sz="quarter" idx="14" hasCustomPrompt="1"/>
          </p:nvPr>
        </p:nvSpPr>
        <p:spPr>
          <a:xfrm>
            <a:off x="359271" y="357184"/>
            <a:ext cx="2597816" cy="289181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a:t>Legg til foto</a:t>
            </a:r>
          </a:p>
        </p:txBody>
      </p:sp>
      <p:sp>
        <p:nvSpPr>
          <p:cNvPr id="26" name="Plassholder for bilde 2">
            <a:extLst>
              <a:ext uri="{FF2B5EF4-FFF2-40B4-BE49-F238E27FC236}">
                <a16:creationId xmlns:a16="http://schemas.microsoft.com/office/drawing/2014/main" id="{E2C83A58-0236-824F-AFBE-C50FC7BE9555}"/>
              </a:ext>
            </a:extLst>
          </p:cNvPr>
          <p:cNvSpPr>
            <a:spLocks noGrp="1"/>
          </p:cNvSpPr>
          <p:nvPr>
            <p:ph type="pic" sz="quarter" idx="15" hasCustomPrompt="1"/>
          </p:nvPr>
        </p:nvSpPr>
        <p:spPr>
          <a:xfrm>
            <a:off x="3317818" y="357184"/>
            <a:ext cx="2597816" cy="289181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a:t>Legg til foto</a:t>
            </a:r>
          </a:p>
        </p:txBody>
      </p:sp>
      <p:sp>
        <p:nvSpPr>
          <p:cNvPr id="30" name="Plassholder for bilde 2">
            <a:extLst>
              <a:ext uri="{FF2B5EF4-FFF2-40B4-BE49-F238E27FC236}">
                <a16:creationId xmlns:a16="http://schemas.microsoft.com/office/drawing/2014/main" id="{D746F3D2-255B-B142-8EBC-2A7E2EC53FE3}"/>
              </a:ext>
            </a:extLst>
          </p:cNvPr>
          <p:cNvSpPr>
            <a:spLocks noGrp="1"/>
          </p:cNvSpPr>
          <p:nvPr>
            <p:ph type="pic" sz="quarter" idx="17" hasCustomPrompt="1"/>
          </p:nvPr>
        </p:nvSpPr>
        <p:spPr>
          <a:xfrm>
            <a:off x="6299447" y="3588618"/>
            <a:ext cx="2574369" cy="2932578"/>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a:t>Legg til foto</a:t>
            </a:r>
          </a:p>
        </p:txBody>
      </p:sp>
      <p:sp>
        <p:nvSpPr>
          <p:cNvPr id="10" name="Tittel 1">
            <a:extLst>
              <a:ext uri="{FF2B5EF4-FFF2-40B4-BE49-F238E27FC236}">
                <a16:creationId xmlns:a16="http://schemas.microsoft.com/office/drawing/2014/main" id="{0DE41731-51EE-714F-BB28-8AE9EBA7D064}"/>
              </a:ext>
            </a:extLst>
          </p:cNvPr>
          <p:cNvSpPr>
            <a:spLocks noGrp="1"/>
          </p:cNvSpPr>
          <p:nvPr>
            <p:ph type="title" hasCustomPrompt="1"/>
          </p:nvPr>
        </p:nvSpPr>
        <p:spPr>
          <a:xfrm>
            <a:off x="9257628" y="3568235"/>
            <a:ext cx="2574370" cy="2018177"/>
          </a:xfrm>
          <a:prstGeom prst="rect">
            <a:avLst/>
          </a:prstGeom>
        </p:spPr>
        <p:txBody>
          <a:bodyPr anchor="t"/>
          <a:lstStyle>
            <a:lvl1pPr algn="r">
              <a:defRPr sz="2800" b="1" i="0">
                <a:solidFill>
                  <a:srgbClr val="000000"/>
                </a:solidFill>
                <a:latin typeface="Arial Narrow" panose="020B0604020202020204" pitchFamily="34" charset="0"/>
                <a:cs typeface="Arial Narrow" panose="020B0604020202020204" pitchFamily="34" charset="0"/>
              </a:defRPr>
            </a:lvl1pPr>
          </a:lstStyle>
          <a:p>
            <a:r>
              <a:rPr lang="nb-NO"/>
              <a:t>KLIKK FOR Å REDIGERE TEKSTEN</a:t>
            </a:r>
          </a:p>
        </p:txBody>
      </p:sp>
    </p:spTree>
    <p:extLst>
      <p:ext uri="{BB962C8B-B14F-4D97-AF65-F5344CB8AC3E}">
        <p14:creationId xmlns:p14="http://schemas.microsoft.com/office/powerpoint/2010/main" val="16366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F51E63AF-25E2-AC4A-9EDC-A481DB6CF369}"/>
              </a:ext>
            </a:extLst>
          </p:cNvPr>
          <p:cNvSpPr>
            <a:spLocks noGrp="1"/>
          </p:cNvSpPr>
          <p:nvPr>
            <p:ph type="media" sz="quarter" idx="11"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rgbClr val="000000"/>
                </a:solidFill>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på ikonet for å legge til en film</a:t>
            </a:r>
          </a:p>
        </p:txBody>
      </p:sp>
    </p:spTree>
    <p:extLst>
      <p:ext uri="{BB962C8B-B14F-4D97-AF65-F5344CB8AC3E}">
        <p14:creationId xmlns:p14="http://schemas.microsoft.com/office/powerpoint/2010/main" val="288490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mpanjeside_Tittel og innhold_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6715D60-34E7-2940-8BEC-2599FF880BB0}"/>
              </a:ext>
            </a:extLst>
          </p:cNvPr>
          <p:cNvSpPr/>
          <p:nvPr userDrawn="1"/>
        </p:nvSpPr>
        <p:spPr>
          <a:xfrm>
            <a:off x="5735991" y="0"/>
            <a:ext cx="6456009"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60D130C0-FF07-B048-ABA4-26128DA8DE41}"/>
              </a:ext>
            </a:extLst>
          </p:cNvPr>
          <p:cNvSpPr/>
          <p:nvPr userDrawn="1"/>
        </p:nvSpPr>
        <p:spPr>
          <a:xfrm>
            <a:off x="0" y="0"/>
            <a:ext cx="5735999"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Undertittel 2">
            <a:extLst>
              <a:ext uri="{FF2B5EF4-FFF2-40B4-BE49-F238E27FC236}">
                <a16:creationId xmlns:a16="http://schemas.microsoft.com/office/drawing/2014/main" id="{559485BA-13C2-7347-86C4-3FF9B1549987}"/>
              </a:ext>
            </a:extLst>
          </p:cNvPr>
          <p:cNvSpPr>
            <a:spLocks noGrp="1"/>
          </p:cNvSpPr>
          <p:nvPr>
            <p:ph type="subTitle" idx="1"/>
          </p:nvPr>
        </p:nvSpPr>
        <p:spPr>
          <a:xfrm>
            <a:off x="359999" y="3602038"/>
            <a:ext cx="5015993" cy="1622931"/>
          </a:xfrm>
          <a:prstGeom prst="rect">
            <a:avLst/>
          </a:prstGeom>
        </p:spPr>
        <p:txBody>
          <a:bodyPr/>
          <a:lstStyle>
            <a:lvl1pPr marL="0" indent="0" algn="l">
              <a:buNone/>
              <a:defRPr sz="24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359999" y="1633030"/>
            <a:ext cx="5015993" cy="1876931"/>
          </a:xfrm>
          <a:prstGeom prst="rect">
            <a:avLst/>
          </a:prstGeom>
        </p:spPr>
        <p:txBody>
          <a:bodyPr anchor="b"/>
          <a:lstStyle>
            <a:lvl1pPr>
              <a:defRPr sz="6000" b="1" i="0">
                <a:latin typeface="Arial Narrow" panose="020B0604020202020204" pitchFamily="34" charset="0"/>
                <a:cs typeface="Arial Narrow" panose="020B0604020202020204" pitchFamily="34" charset="0"/>
              </a:defRPr>
            </a:lvl1pPr>
          </a:lstStyle>
          <a:p>
            <a:r>
              <a:rPr lang="nb-NO"/>
              <a:t>KLIKK FOR Å REDIGERE</a:t>
            </a:r>
          </a:p>
        </p:txBody>
      </p:sp>
      <p:sp>
        <p:nvSpPr>
          <p:cNvPr id="9" name="Trekant 8">
            <a:extLst>
              <a:ext uri="{FF2B5EF4-FFF2-40B4-BE49-F238E27FC236}">
                <a16:creationId xmlns:a16="http://schemas.microsoft.com/office/drawing/2014/main" id="{044A36E6-8CD1-4A49-BC03-9644C5E5E73E}"/>
              </a:ext>
            </a:extLst>
          </p:cNvPr>
          <p:cNvSpPr>
            <a:spLocks/>
          </p:cNvSpPr>
          <p:nvPr userDrawn="1"/>
        </p:nvSpPr>
        <p:spPr>
          <a:xfrm rot="5400000">
            <a:off x="5645998" y="3249000"/>
            <a:ext cx="540000" cy="360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3">
            <a:extLst>
              <a:ext uri="{FF2B5EF4-FFF2-40B4-BE49-F238E27FC236}">
                <a16:creationId xmlns:a16="http://schemas.microsoft.com/office/drawing/2014/main" id="{3B12A945-8A01-C946-931D-2A4D3330DA7F}"/>
              </a:ext>
            </a:extLst>
          </p:cNvPr>
          <p:cNvSpPr>
            <a:spLocks noGrp="1"/>
          </p:cNvSpPr>
          <p:nvPr>
            <p:ph type="body" sz="quarter" idx="14" hasCustomPrompt="1"/>
          </p:nvPr>
        </p:nvSpPr>
        <p:spPr>
          <a:xfrm>
            <a:off x="6455999" y="371474"/>
            <a:ext cx="5375639" cy="6128179"/>
          </a:xfrm>
          <a:prstGeom prst="rect">
            <a:avLst/>
          </a:prstGeom>
        </p:spPr>
        <p:txBody>
          <a:bodyPr lIns="90000" anchor="ctr"/>
          <a:lstStyle>
            <a:lvl1pPr algn="l">
              <a:defRPr sz="2400" b="0" i="0">
                <a:solidFill>
                  <a:schemeClr val="bg1"/>
                </a:solidFill>
                <a:latin typeface="Arial" panose="020B0604020202020204" pitchFamily="34" charset="0"/>
                <a:cs typeface="Arial" panose="020B0604020202020204" pitchFamily="34" charset="0"/>
              </a:defRPr>
            </a:lvl1pPr>
            <a:lvl2pPr>
              <a:defRPr sz="2000" b="0" i="0">
                <a:solidFill>
                  <a:schemeClr val="bg1"/>
                </a:solidFill>
                <a:latin typeface="Arial" panose="020B0604020202020204" pitchFamily="34" charset="0"/>
                <a:cs typeface="Arial" panose="020B0604020202020204" pitchFamily="34" charset="0"/>
              </a:defRPr>
            </a:lvl2pPr>
            <a:lvl3pPr>
              <a:defRPr sz="1800"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pPr lvl="0"/>
            <a:r>
              <a:rPr lang="nb-NO"/>
              <a:t>Klikk for å redigere teksten</a:t>
            </a:r>
          </a:p>
          <a:p>
            <a:pPr lvl="1"/>
            <a:r>
              <a:rPr lang="nb-NO"/>
              <a:t>Andre nivå</a:t>
            </a:r>
          </a:p>
          <a:p>
            <a:pPr lvl="2"/>
            <a:r>
              <a:rPr lang="nb-NO"/>
              <a:t>Tredje nivå</a:t>
            </a:r>
          </a:p>
        </p:txBody>
      </p:sp>
    </p:spTree>
    <p:extLst>
      <p:ext uri="{BB962C8B-B14F-4D97-AF65-F5344CB8AC3E}">
        <p14:creationId xmlns:p14="http://schemas.microsoft.com/office/powerpoint/2010/main" val="170553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mpanjeside_Tittel og innhold_2">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B485151-603F-9342-B82E-EF9E25D6CE7E}"/>
              </a:ext>
            </a:extLst>
          </p:cNvPr>
          <p:cNvSpPr/>
          <p:nvPr userDrawn="1"/>
        </p:nvSpPr>
        <p:spPr>
          <a:xfrm>
            <a:off x="5735991" y="0"/>
            <a:ext cx="6456009"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26AA5491-3EFC-5C40-95A0-8FFB5F51621D}"/>
              </a:ext>
            </a:extLst>
          </p:cNvPr>
          <p:cNvSpPr/>
          <p:nvPr userDrawn="1"/>
        </p:nvSpPr>
        <p:spPr>
          <a:xfrm>
            <a:off x="0" y="0"/>
            <a:ext cx="5735999"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3">
            <a:extLst>
              <a:ext uri="{FF2B5EF4-FFF2-40B4-BE49-F238E27FC236}">
                <a16:creationId xmlns:a16="http://schemas.microsoft.com/office/drawing/2014/main" id="{349A49C9-E97F-9C4F-8A36-B9F6FA5592D0}"/>
              </a:ext>
            </a:extLst>
          </p:cNvPr>
          <p:cNvSpPr>
            <a:spLocks noGrp="1"/>
          </p:cNvSpPr>
          <p:nvPr>
            <p:ph type="body" sz="half" idx="2" hasCustomPrompt="1"/>
          </p:nvPr>
        </p:nvSpPr>
        <p:spPr>
          <a:xfrm>
            <a:off x="6456000" y="360000"/>
            <a:ext cx="5376000" cy="6139653"/>
          </a:xfrm>
          <a:prstGeom prst="rect">
            <a:avLst/>
          </a:prstGeom>
        </p:spPr>
        <p:txBody>
          <a:bodyPr anchor="ctr"/>
          <a:lstStyle>
            <a:lvl1pPr marL="0" indent="0">
              <a:buNone/>
              <a:defRPr sz="24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teksten</a:t>
            </a:r>
          </a:p>
        </p:txBody>
      </p:sp>
      <p:sp>
        <p:nvSpPr>
          <p:cNvPr id="8" name="Trekant 7">
            <a:extLst>
              <a:ext uri="{FF2B5EF4-FFF2-40B4-BE49-F238E27FC236}">
                <a16:creationId xmlns:a16="http://schemas.microsoft.com/office/drawing/2014/main" id="{D780D8E2-3773-534E-A2F7-DF47B415B961}"/>
              </a:ext>
            </a:extLst>
          </p:cNvPr>
          <p:cNvSpPr>
            <a:spLocks/>
          </p:cNvSpPr>
          <p:nvPr userDrawn="1"/>
        </p:nvSpPr>
        <p:spPr>
          <a:xfrm rot="5400000">
            <a:off x="5645999" y="3249000"/>
            <a:ext cx="540000" cy="360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Undertittel 2">
            <a:extLst>
              <a:ext uri="{FF2B5EF4-FFF2-40B4-BE49-F238E27FC236}">
                <a16:creationId xmlns:a16="http://schemas.microsoft.com/office/drawing/2014/main" id="{9F12DA8B-CA77-E849-B3C3-E7D3080EB45D}"/>
              </a:ext>
            </a:extLst>
          </p:cNvPr>
          <p:cNvSpPr>
            <a:spLocks noGrp="1"/>
          </p:cNvSpPr>
          <p:nvPr>
            <p:ph type="subTitle" idx="1"/>
          </p:nvPr>
        </p:nvSpPr>
        <p:spPr>
          <a:xfrm>
            <a:off x="360000" y="2327355"/>
            <a:ext cx="5015627" cy="1622931"/>
          </a:xfrm>
          <a:prstGeom prst="rect">
            <a:avLst/>
          </a:prstGeom>
        </p:spPr>
        <p:txBody>
          <a:bodyPr/>
          <a:lstStyle>
            <a:lvl1pPr marL="0" indent="0" algn="ctr">
              <a:buNone/>
              <a:defRPr sz="24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15" name="Tittel 1">
            <a:extLst>
              <a:ext uri="{FF2B5EF4-FFF2-40B4-BE49-F238E27FC236}">
                <a16:creationId xmlns:a16="http://schemas.microsoft.com/office/drawing/2014/main" id="{7D7E771A-272F-2547-BA53-B9ED405EF473}"/>
              </a:ext>
            </a:extLst>
          </p:cNvPr>
          <p:cNvSpPr>
            <a:spLocks noGrp="1"/>
          </p:cNvSpPr>
          <p:nvPr>
            <p:ph type="title" hasCustomPrompt="1"/>
          </p:nvPr>
        </p:nvSpPr>
        <p:spPr>
          <a:xfrm>
            <a:off x="359999" y="359053"/>
            <a:ext cx="5015627" cy="1876931"/>
          </a:xfrm>
          <a:prstGeom prst="rect">
            <a:avLst/>
          </a:prstGeom>
        </p:spPr>
        <p:txBody>
          <a:bodyPr anchor="b"/>
          <a:lstStyle>
            <a:lvl1pPr algn="ctr">
              <a:defRPr sz="4400" b="1" i="0">
                <a:solidFill>
                  <a:schemeClr val="bg1"/>
                </a:solidFill>
                <a:highlight>
                  <a:srgbClr val="000000"/>
                </a:highlight>
                <a:latin typeface="Arial Narrow" panose="020B0604020202020204" pitchFamily="34" charset="0"/>
                <a:cs typeface="Arial Narrow" panose="020B0604020202020204" pitchFamily="34" charset="0"/>
              </a:defRPr>
            </a:lvl1pPr>
          </a:lstStyle>
          <a:p>
            <a:r>
              <a:rPr lang="nb-NO"/>
              <a:t>KLIKK FOR Å REDIGERE</a:t>
            </a:r>
          </a:p>
        </p:txBody>
      </p:sp>
    </p:spTree>
    <p:extLst>
      <p:ext uri="{BB962C8B-B14F-4D97-AF65-F5344CB8AC3E}">
        <p14:creationId xmlns:p14="http://schemas.microsoft.com/office/powerpoint/2010/main" val="82551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_2 med foto">
    <p:bg>
      <p:bgRef idx="1001">
        <a:schemeClr val="bg1"/>
      </p:bgRef>
    </p:bg>
    <p:spTree>
      <p:nvGrpSpPr>
        <p:cNvPr id="1" name=""/>
        <p:cNvGrpSpPr/>
        <p:nvPr/>
      </p:nvGrpSpPr>
      <p:grpSpPr>
        <a:xfrm>
          <a:off x="0" y="0"/>
          <a:ext cx="0" cy="0"/>
          <a:chOff x="0" y="0"/>
          <a:chExt cx="0" cy="0"/>
        </a:xfrm>
      </p:grpSpPr>
      <p:sp>
        <p:nvSpPr>
          <p:cNvPr id="39" name="Plassholder for bilde 27">
            <a:extLst>
              <a:ext uri="{FF2B5EF4-FFF2-40B4-BE49-F238E27FC236}">
                <a16:creationId xmlns:a16="http://schemas.microsoft.com/office/drawing/2014/main" id="{6D8938C2-05A6-5647-8059-EE372F8075CA}"/>
              </a:ext>
            </a:extLst>
          </p:cNvPr>
          <p:cNvSpPr>
            <a:spLocks noGrp="1"/>
          </p:cNvSpPr>
          <p:nvPr>
            <p:ph type="pic" sz="quarter" idx="10"/>
          </p:nvPr>
        </p:nvSpPr>
        <p:spPr>
          <a:xfrm>
            <a:off x="0" y="0"/>
            <a:ext cx="12192000" cy="6858000"/>
          </a:xfrm>
          <a:prstGeom prst="rect">
            <a:avLst/>
          </a:prstGeom>
        </p:spPr>
        <p:txBody>
          <a:bodyPr/>
          <a:lstStyle>
            <a:lvl1pPr algn="r">
              <a:defRPr sz="2400" b="0" i="0">
                <a:latin typeface="Arial" panose="020B0604020202020204" pitchFamily="34" charset="0"/>
                <a:cs typeface="Arial" panose="020B0604020202020204" pitchFamily="34" charset="0"/>
              </a:defRPr>
            </a:lvl1pPr>
          </a:lstStyle>
          <a:p>
            <a:r>
              <a:rPr lang="en-US"/>
              <a:t>Click icon to add picture</a:t>
            </a:r>
            <a:endParaRPr lang="nb-NO"/>
          </a:p>
        </p:txBody>
      </p:sp>
      <p:sp>
        <p:nvSpPr>
          <p:cNvPr id="42" name="Tittel 1">
            <a:extLst>
              <a:ext uri="{FF2B5EF4-FFF2-40B4-BE49-F238E27FC236}">
                <a16:creationId xmlns:a16="http://schemas.microsoft.com/office/drawing/2014/main" id="{608BE5DE-B0BE-E642-8252-44B182F51209}"/>
              </a:ext>
            </a:extLst>
          </p:cNvPr>
          <p:cNvSpPr>
            <a:spLocks noGrp="1"/>
          </p:cNvSpPr>
          <p:nvPr>
            <p:ph type="ctrTitle" hasCustomPrompt="1"/>
          </p:nvPr>
        </p:nvSpPr>
        <p:spPr>
          <a:xfrm>
            <a:off x="360000" y="435795"/>
            <a:ext cx="5735999" cy="2142303"/>
          </a:xfrm>
          <a:prstGeom prst="rect">
            <a:avLst/>
          </a:prstGeom>
        </p:spPr>
        <p:txBody>
          <a:bodyPr anchor="b"/>
          <a:lstStyle>
            <a:lvl1pPr algn="l">
              <a:defRPr sz="6000" b="1" i="0" cap="all" baseline="0">
                <a:solidFill>
                  <a:schemeClr val="bg1"/>
                </a:solidFill>
                <a:highlight>
                  <a:srgbClr val="000000"/>
                </a:highlight>
                <a:latin typeface="Arial Narrow" panose="020B0604020202020204" pitchFamily="34" charset="0"/>
                <a:cs typeface="Arial Narrow" panose="020B0604020202020204" pitchFamily="34" charset="0"/>
              </a:defRPr>
            </a:lvl1pPr>
          </a:lstStyle>
          <a:p>
            <a:r>
              <a:rPr lang="nb-NO"/>
              <a:t>KLIKK FOR Å </a:t>
            </a:r>
            <a:r>
              <a:rPr lang="nb-NO" err="1"/>
              <a:t>REDIGERe</a:t>
            </a:r>
            <a:endParaRPr lang="nb-NO"/>
          </a:p>
        </p:txBody>
      </p:sp>
      <p:sp>
        <p:nvSpPr>
          <p:cNvPr id="43" name="Undertittel 2">
            <a:extLst>
              <a:ext uri="{FF2B5EF4-FFF2-40B4-BE49-F238E27FC236}">
                <a16:creationId xmlns:a16="http://schemas.microsoft.com/office/drawing/2014/main" id="{58BFE5F1-AEB5-9A4F-851C-73C52DC50A88}"/>
              </a:ext>
            </a:extLst>
          </p:cNvPr>
          <p:cNvSpPr>
            <a:spLocks noGrp="1"/>
          </p:cNvSpPr>
          <p:nvPr>
            <p:ph type="subTitle" idx="1"/>
          </p:nvPr>
        </p:nvSpPr>
        <p:spPr>
          <a:xfrm>
            <a:off x="360000" y="2668913"/>
            <a:ext cx="5735999" cy="1612567"/>
          </a:xfrm>
          <a:prstGeom prst="rect">
            <a:avLst/>
          </a:prstGeom>
        </p:spPr>
        <p:txBody>
          <a:bodyPr/>
          <a:lstStyle>
            <a:lvl1pPr marL="0" indent="0" algn="l">
              <a:buNone/>
              <a:defRPr sz="2800" b="0" i="0">
                <a:solidFill>
                  <a:srgbClr val="000000"/>
                </a:solidFill>
                <a:highlight>
                  <a:srgbClr val="FFFF00"/>
                </a:highligh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Tree>
    <p:extLst>
      <p:ext uri="{BB962C8B-B14F-4D97-AF65-F5344CB8AC3E}">
        <p14:creationId xmlns:p14="http://schemas.microsoft.com/office/powerpoint/2010/main" val="21620489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foto">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B5413133-AE2A-F445-BB19-220649558E74}"/>
              </a:ext>
            </a:extLst>
          </p:cNvPr>
          <p:cNvSpPr>
            <a:spLocks noGrp="1"/>
          </p:cNvSpPr>
          <p:nvPr>
            <p:ph type="pic" sz="quarter" idx="11"/>
          </p:nvPr>
        </p:nvSpPr>
        <p:spPr>
          <a:xfrm>
            <a:off x="6095998" y="0"/>
            <a:ext cx="6096002" cy="6858000"/>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en-US"/>
              <a:t>Click icon to add picture</a:t>
            </a:r>
            <a:endParaRPr lang="nb-NO"/>
          </a:p>
        </p:txBody>
      </p:sp>
      <p:sp>
        <p:nvSpPr>
          <p:cNvPr id="36" name="Rektangel 35">
            <a:extLst>
              <a:ext uri="{FF2B5EF4-FFF2-40B4-BE49-F238E27FC236}">
                <a16:creationId xmlns:a16="http://schemas.microsoft.com/office/drawing/2014/main" id="{3B4DF016-C3EB-4F42-B219-1511D26DDD58}"/>
              </a:ext>
            </a:extLst>
          </p:cNvPr>
          <p:cNvSpPr/>
          <p:nvPr userDrawn="1"/>
        </p:nvSpPr>
        <p:spPr>
          <a:xfrm>
            <a:off x="0" y="0"/>
            <a:ext cx="609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Undertittel 2">
            <a:extLst>
              <a:ext uri="{FF2B5EF4-FFF2-40B4-BE49-F238E27FC236}">
                <a16:creationId xmlns:a16="http://schemas.microsoft.com/office/drawing/2014/main" id="{559485BA-13C2-7347-86C4-3FF9B1549987}"/>
              </a:ext>
            </a:extLst>
          </p:cNvPr>
          <p:cNvSpPr>
            <a:spLocks noGrp="1"/>
          </p:cNvSpPr>
          <p:nvPr>
            <p:ph type="subTitle" idx="1"/>
          </p:nvPr>
        </p:nvSpPr>
        <p:spPr>
          <a:xfrm>
            <a:off x="359999" y="3602038"/>
            <a:ext cx="5376000" cy="1622931"/>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359999" y="1633030"/>
            <a:ext cx="5376000" cy="1876931"/>
          </a:xfrm>
          <a:prstGeom prst="rect">
            <a:avLst/>
          </a:prstGeom>
        </p:spPr>
        <p:txBody>
          <a:bodyPr anchor="b"/>
          <a:lstStyle>
            <a:lvl1pPr>
              <a:defRPr sz="4400" b="1" i="0">
                <a:solidFill>
                  <a:srgbClr val="FFFF00"/>
                </a:solidFill>
                <a:latin typeface="Arial Narrow" panose="020B0604020202020204" pitchFamily="34" charset="0"/>
                <a:cs typeface="Arial Narrow" panose="020B0604020202020204" pitchFamily="34" charset="0"/>
              </a:defRPr>
            </a:lvl1pPr>
          </a:lstStyle>
          <a:p>
            <a:r>
              <a:rPr lang="nb-NO"/>
              <a:t>KLIKK FOR Å REDIGERE</a:t>
            </a:r>
          </a:p>
        </p:txBody>
      </p:sp>
    </p:spTree>
    <p:extLst>
      <p:ext uri="{BB962C8B-B14F-4D97-AF65-F5344CB8AC3E}">
        <p14:creationId xmlns:p14="http://schemas.microsoft.com/office/powerpoint/2010/main" val="97640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B4EC8CE9-EFA9-C241-81EA-25E0039A8D52}"/>
              </a:ext>
            </a:extLst>
          </p:cNvPr>
          <p:cNvSpPr/>
          <p:nvPr userDrawn="1"/>
        </p:nvSpPr>
        <p:spPr>
          <a:xfrm>
            <a:off x="0" y="0"/>
            <a:ext cx="609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Undertittel 2">
            <a:extLst>
              <a:ext uri="{FF2B5EF4-FFF2-40B4-BE49-F238E27FC236}">
                <a16:creationId xmlns:a16="http://schemas.microsoft.com/office/drawing/2014/main" id="{559485BA-13C2-7347-86C4-3FF9B1549987}"/>
              </a:ext>
            </a:extLst>
          </p:cNvPr>
          <p:cNvSpPr>
            <a:spLocks noGrp="1"/>
          </p:cNvSpPr>
          <p:nvPr>
            <p:ph type="subTitle" idx="1"/>
          </p:nvPr>
        </p:nvSpPr>
        <p:spPr>
          <a:xfrm>
            <a:off x="359999" y="3602038"/>
            <a:ext cx="5376000" cy="1622931"/>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359999" y="1633030"/>
            <a:ext cx="5376000" cy="1876931"/>
          </a:xfrm>
          <a:prstGeom prst="rect">
            <a:avLst/>
          </a:prstGeom>
        </p:spPr>
        <p:txBody>
          <a:bodyPr anchor="b"/>
          <a:lstStyle>
            <a:lvl1pPr>
              <a:defRPr sz="4400" b="1" i="0">
                <a:solidFill>
                  <a:srgbClr val="FFFF00"/>
                </a:solidFill>
                <a:latin typeface="Arial Narrow" panose="020B0604020202020204" pitchFamily="34" charset="0"/>
                <a:cs typeface="Arial Narrow" panose="020B0604020202020204" pitchFamily="34" charset="0"/>
              </a:defRPr>
            </a:lvl1pPr>
          </a:lstStyle>
          <a:p>
            <a:r>
              <a:rPr lang="nb-NO"/>
              <a:t>KLIKK FOR Å REDIGERE</a:t>
            </a:r>
          </a:p>
        </p:txBody>
      </p:sp>
      <p:sp>
        <p:nvSpPr>
          <p:cNvPr id="12" name="Plassholder for tekst 3">
            <a:extLst>
              <a:ext uri="{FF2B5EF4-FFF2-40B4-BE49-F238E27FC236}">
                <a16:creationId xmlns:a16="http://schemas.microsoft.com/office/drawing/2014/main" id="{9522136C-46BA-B343-B08D-CB02C1F5A4AA}"/>
              </a:ext>
            </a:extLst>
          </p:cNvPr>
          <p:cNvSpPr>
            <a:spLocks noGrp="1"/>
          </p:cNvSpPr>
          <p:nvPr>
            <p:ph type="body" sz="quarter" idx="13" hasCustomPrompt="1"/>
          </p:nvPr>
        </p:nvSpPr>
        <p:spPr>
          <a:xfrm>
            <a:off x="6455999" y="371474"/>
            <a:ext cx="5375639" cy="5215301"/>
          </a:xfrm>
          <a:prstGeom prst="rect">
            <a:avLst/>
          </a:prstGeom>
        </p:spPr>
        <p:txBody>
          <a:bodyPr lIns="90000" anchor="ctr"/>
          <a:lstStyle>
            <a:lvl1pPr algn="l">
              <a:defRPr sz="2400" b="0" i="0">
                <a:solidFill>
                  <a:schemeClr val="tx1"/>
                </a:solidFill>
                <a:latin typeface="Arial" panose="020B0604020202020204" pitchFamily="34" charset="0"/>
                <a:cs typeface="Arial" panose="020B0604020202020204" pitchFamily="34" charset="0"/>
              </a:defRPr>
            </a:lvl1pPr>
            <a:lvl2pPr>
              <a:defRPr sz="2000" b="0" i="0">
                <a:solidFill>
                  <a:schemeClr val="tx1"/>
                </a:solidFill>
                <a:latin typeface="Arial" panose="020B0604020202020204" pitchFamily="34" charset="0"/>
                <a:cs typeface="Arial" panose="020B0604020202020204" pitchFamily="34" charset="0"/>
              </a:defRPr>
            </a:lvl2pPr>
            <a:lvl3pPr>
              <a:defRPr sz="1800" b="0" i="0">
                <a:solidFill>
                  <a:schemeClr val="tx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pPr lvl="0"/>
            <a:r>
              <a:rPr lang="nb-NO"/>
              <a:t>Klikk for å redigere teksten</a:t>
            </a:r>
          </a:p>
          <a:p>
            <a:pPr lvl="1"/>
            <a:r>
              <a:rPr lang="nb-NO"/>
              <a:t>Andre nivå</a:t>
            </a:r>
          </a:p>
          <a:p>
            <a:pPr lvl="2"/>
            <a:r>
              <a:rPr lang="nb-NO"/>
              <a:t>Tredje nivå</a:t>
            </a:r>
          </a:p>
        </p:txBody>
      </p:sp>
    </p:spTree>
    <p:extLst>
      <p:ext uri="{BB962C8B-B14F-4D97-AF65-F5344CB8AC3E}">
        <p14:creationId xmlns:p14="http://schemas.microsoft.com/office/powerpoint/2010/main" val="15584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626075" y="249074"/>
            <a:ext cx="11205562" cy="1101932"/>
          </a:xfrm>
          <a:prstGeom prst="rect">
            <a:avLst/>
          </a:prstGeom>
          <a:solidFill>
            <a:schemeClr val="tx1"/>
          </a:solidFill>
        </p:spPr>
        <p:txBody>
          <a:bodyPr anchor="b"/>
          <a:lstStyle>
            <a:lvl1pPr>
              <a:defRPr sz="4400" b="1" i="0">
                <a:solidFill>
                  <a:srgbClr val="FFFF00"/>
                </a:solidFill>
                <a:latin typeface="Arial Narrow" panose="020B0604020202020204" pitchFamily="34" charset="0"/>
                <a:cs typeface="Arial Narrow" panose="020B0604020202020204" pitchFamily="34" charset="0"/>
              </a:defRPr>
            </a:lvl1pPr>
          </a:lstStyle>
          <a:p>
            <a:r>
              <a:rPr lang="nb-NO"/>
              <a:t>KLIKK FOR Å REDIGERE</a:t>
            </a:r>
          </a:p>
        </p:txBody>
      </p:sp>
      <p:sp>
        <p:nvSpPr>
          <p:cNvPr id="12" name="Plassholder for tekst 3">
            <a:extLst>
              <a:ext uri="{FF2B5EF4-FFF2-40B4-BE49-F238E27FC236}">
                <a16:creationId xmlns:a16="http://schemas.microsoft.com/office/drawing/2014/main" id="{9522136C-46BA-B343-B08D-CB02C1F5A4AA}"/>
              </a:ext>
            </a:extLst>
          </p:cNvPr>
          <p:cNvSpPr>
            <a:spLocks noGrp="1"/>
          </p:cNvSpPr>
          <p:nvPr>
            <p:ph type="body" sz="quarter" idx="13" hasCustomPrompt="1"/>
          </p:nvPr>
        </p:nvSpPr>
        <p:spPr>
          <a:xfrm>
            <a:off x="626076" y="1633030"/>
            <a:ext cx="11205562" cy="4108743"/>
          </a:xfrm>
          <a:prstGeom prst="rect">
            <a:avLst/>
          </a:prstGeom>
        </p:spPr>
        <p:txBody>
          <a:bodyPr lIns="90000" anchor="t" anchorCtr="0"/>
          <a:lstStyle>
            <a:lvl1pPr algn="l">
              <a:defRPr sz="2400" b="0" i="0">
                <a:solidFill>
                  <a:schemeClr val="tx1"/>
                </a:solidFill>
                <a:latin typeface="Arial" panose="020B0604020202020204" pitchFamily="34" charset="0"/>
                <a:cs typeface="Arial" panose="020B0604020202020204" pitchFamily="34" charset="0"/>
              </a:defRPr>
            </a:lvl1pPr>
            <a:lvl2pPr>
              <a:defRPr sz="20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pPr lvl="0"/>
            <a:r>
              <a:rPr lang="nb-NO"/>
              <a:t>Klikk for å redigere teksten</a:t>
            </a:r>
          </a:p>
          <a:p>
            <a:pPr lvl="1"/>
            <a:r>
              <a:rPr lang="nb-NO"/>
              <a:t>Andre nivå</a:t>
            </a:r>
          </a:p>
          <a:p>
            <a:pPr lvl="2"/>
            <a:r>
              <a:rPr lang="nb-NO"/>
              <a:t>Tredje nivå</a:t>
            </a:r>
          </a:p>
        </p:txBody>
      </p:sp>
    </p:spTree>
    <p:extLst>
      <p:ext uri="{BB962C8B-B14F-4D97-AF65-F5344CB8AC3E}">
        <p14:creationId xmlns:p14="http://schemas.microsoft.com/office/powerpoint/2010/main" val="219883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og sitat">
    <p:spTree>
      <p:nvGrpSpPr>
        <p:cNvPr id="1" name=""/>
        <p:cNvGrpSpPr/>
        <p:nvPr/>
      </p:nvGrpSpPr>
      <p:grpSpPr>
        <a:xfrm>
          <a:off x="0" y="0"/>
          <a:ext cx="0" cy="0"/>
          <a:chOff x="0" y="0"/>
          <a:chExt cx="0" cy="0"/>
        </a:xfrm>
      </p:grpSpPr>
      <p:sp>
        <p:nvSpPr>
          <p:cNvPr id="4" name="Plassholder for bilde 27">
            <a:extLst>
              <a:ext uri="{FF2B5EF4-FFF2-40B4-BE49-F238E27FC236}">
                <a16:creationId xmlns:a16="http://schemas.microsoft.com/office/drawing/2014/main" id="{88D9C563-60F1-BC4C-A2B6-F2794C10E589}"/>
              </a:ext>
            </a:extLst>
          </p:cNvPr>
          <p:cNvSpPr>
            <a:spLocks noGrp="1"/>
          </p:cNvSpPr>
          <p:nvPr>
            <p:ph type="pic" sz="quarter" idx="10"/>
          </p:nvPr>
        </p:nvSpPr>
        <p:spPr>
          <a:xfrm>
            <a:off x="0" y="0"/>
            <a:ext cx="12192000" cy="6858000"/>
          </a:xfrm>
          <a:prstGeom prst="rect">
            <a:avLst/>
          </a:prstGeom>
        </p:spPr>
        <p:txBody>
          <a:bodyPr/>
          <a:lstStyle>
            <a:lvl1pPr>
              <a:defRPr sz="2400" b="0" i="0">
                <a:latin typeface="Arial" panose="020B0604020202020204" pitchFamily="34" charset="0"/>
                <a:cs typeface="Arial" panose="020B0604020202020204" pitchFamily="34" charset="0"/>
              </a:defRPr>
            </a:lvl1pPr>
          </a:lstStyle>
          <a:p>
            <a:r>
              <a:rPr lang="en-US"/>
              <a:t>Click icon to add picture</a:t>
            </a:r>
            <a:endParaRPr lang="nb-NO"/>
          </a:p>
        </p:txBody>
      </p:sp>
      <p:sp>
        <p:nvSpPr>
          <p:cNvPr id="8" name="Undertittel 2">
            <a:extLst>
              <a:ext uri="{FF2B5EF4-FFF2-40B4-BE49-F238E27FC236}">
                <a16:creationId xmlns:a16="http://schemas.microsoft.com/office/drawing/2014/main" id="{B630359E-B659-A345-93F3-B1C680A4FEF4}"/>
              </a:ext>
            </a:extLst>
          </p:cNvPr>
          <p:cNvSpPr>
            <a:spLocks noGrp="1"/>
          </p:cNvSpPr>
          <p:nvPr>
            <p:ph type="subTitle" idx="1" hasCustomPrompt="1"/>
          </p:nvPr>
        </p:nvSpPr>
        <p:spPr>
          <a:xfrm>
            <a:off x="6096000" y="360001"/>
            <a:ext cx="5736000" cy="5214520"/>
          </a:xfrm>
          <a:prstGeom prst="rect">
            <a:avLst/>
          </a:prstGeom>
        </p:spPr>
        <p:txBody>
          <a:bodyPr anchor="ctr"/>
          <a:lstStyle>
            <a:lvl1pPr marL="0" indent="0" algn="r">
              <a:buNone/>
              <a:defRPr sz="5400" b="1" i="1">
                <a:solidFill>
                  <a:srgbClr val="FFFF00"/>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a:t>
            </a:r>
          </a:p>
        </p:txBody>
      </p:sp>
    </p:spTree>
    <p:extLst>
      <p:ext uri="{BB962C8B-B14F-4D97-AF65-F5344CB8AC3E}">
        <p14:creationId xmlns:p14="http://schemas.microsoft.com/office/powerpoint/2010/main" val="282115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kk og innhold_1">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EEF49E1-FA7D-AD4C-863C-AEDCC59819DB}"/>
              </a:ext>
            </a:extLst>
          </p:cNvPr>
          <p:cNvSpPr/>
          <p:nvPr userDrawn="1"/>
        </p:nvSpPr>
        <p:spPr>
          <a:xfrm>
            <a:off x="319715" y="319715"/>
            <a:ext cx="5416104" cy="6218570"/>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0000"/>
              </a:solidFill>
            </a:endParaRPr>
          </a:p>
        </p:txBody>
      </p:sp>
      <p:sp>
        <p:nvSpPr>
          <p:cNvPr id="14" name="Trekant 13">
            <a:extLst>
              <a:ext uri="{FF2B5EF4-FFF2-40B4-BE49-F238E27FC236}">
                <a16:creationId xmlns:a16="http://schemas.microsoft.com/office/drawing/2014/main" id="{EF1E48D1-E1BE-9F4D-B00A-29A1C115FE7F}"/>
              </a:ext>
            </a:extLst>
          </p:cNvPr>
          <p:cNvSpPr>
            <a:spLocks/>
          </p:cNvSpPr>
          <p:nvPr userDrawn="1"/>
        </p:nvSpPr>
        <p:spPr>
          <a:xfrm rot="5400000">
            <a:off x="5645819" y="3249000"/>
            <a:ext cx="540000" cy="360000"/>
          </a:xfrm>
          <a:prstGeom prst="triangle">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innhold 4">
            <a:extLst>
              <a:ext uri="{FF2B5EF4-FFF2-40B4-BE49-F238E27FC236}">
                <a16:creationId xmlns:a16="http://schemas.microsoft.com/office/drawing/2014/main" id="{E0AD383A-62CF-D94A-B155-19CF5D565B9F}"/>
              </a:ext>
            </a:extLst>
          </p:cNvPr>
          <p:cNvSpPr>
            <a:spLocks noGrp="1"/>
          </p:cNvSpPr>
          <p:nvPr>
            <p:ph idx="12" hasCustomPrompt="1"/>
          </p:nvPr>
        </p:nvSpPr>
        <p:spPr>
          <a:xfrm>
            <a:off x="6456181" y="319715"/>
            <a:ext cx="5375275" cy="525558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a:t>Legg til et objekt</a:t>
            </a:r>
          </a:p>
        </p:txBody>
      </p:sp>
      <p:sp>
        <p:nvSpPr>
          <p:cNvPr id="9" name="Plassholder for tekst 2">
            <a:extLst>
              <a:ext uri="{FF2B5EF4-FFF2-40B4-BE49-F238E27FC236}">
                <a16:creationId xmlns:a16="http://schemas.microsoft.com/office/drawing/2014/main" id="{55976128-D334-1B46-8840-FAE08631A543}"/>
              </a:ext>
            </a:extLst>
          </p:cNvPr>
          <p:cNvSpPr>
            <a:spLocks noGrp="1"/>
          </p:cNvSpPr>
          <p:nvPr>
            <p:ph type="body" sz="quarter" idx="15" hasCustomPrompt="1"/>
          </p:nvPr>
        </p:nvSpPr>
        <p:spPr>
          <a:xfrm>
            <a:off x="639763" y="639763"/>
            <a:ext cx="4775200" cy="5578807"/>
          </a:xfrm>
          <a:prstGeom prst="rect">
            <a:avLst/>
          </a:prstGeom>
        </p:spPr>
        <p:txBody>
          <a:bodyPr anchor="ctr"/>
          <a:lstStyle>
            <a:lvl1pPr>
              <a:defRPr sz="2400">
                <a:latin typeface="+mn-lt"/>
              </a:defRPr>
            </a:lvl1pPr>
          </a:lstStyle>
          <a:p>
            <a:pPr lvl="0"/>
            <a:r>
              <a:rPr lang="nb-NO"/>
              <a:t>Klikk for å redigere punkter</a:t>
            </a:r>
          </a:p>
        </p:txBody>
      </p:sp>
    </p:spTree>
    <p:extLst>
      <p:ext uri="{BB962C8B-B14F-4D97-AF65-F5344CB8AC3E}">
        <p14:creationId xmlns:p14="http://schemas.microsoft.com/office/powerpoint/2010/main" val="31289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kk og innhold_2">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9B81E1-670B-1C48-B834-B2EB12D9D0E7}"/>
              </a:ext>
            </a:extLst>
          </p:cNvPr>
          <p:cNvSpPr/>
          <p:nvPr userDrawn="1"/>
        </p:nvSpPr>
        <p:spPr>
          <a:xfrm>
            <a:off x="0" y="0"/>
            <a:ext cx="6096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62FB06EF-E7AD-4E4A-998F-03AF5CFF623E}"/>
              </a:ext>
            </a:extLst>
          </p:cNvPr>
          <p:cNvGrpSpPr/>
          <p:nvPr userDrawn="1"/>
        </p:nvGrpSpPr>
        <p:grpSpPr>
          <a:xfrm>
            <a:off x="6456945" y="371475"/>
            <a:ext cx="5374691" cy="5203825"/>
            <a:chOff x="6456945" y="371475"/>
            <a:chExt cx="5374691" cy="5203825"/>
          </a:xfrm>
        </p:grpSpPr>
        <p:sp>
          <p:nvSpPr>
            <p:cNvPr id="17" name="Rektangel 16">
              <a:extLst>
                <a:ext uri="{FF2B5EF4-FFF2-40B4-BE49-F238E27FC236}">
                  <a16:creationId xmlns:a16="http://schemas.microsoft.com/office/drawing/2014/main" id="{44739AA5-97CB-6943-9939-D05E84574D79}"/>
                </a:ext>
              </a:extLst>
            </p:cNvPr>
            <p:cNvSpPr/>
            <p:nvPr userDrawn="1"/>
          </p:nvSpPr>
          <p:spPr>
            <a:xfrm>
              <a:off x="6816945" y="371475"/>
              <a:ext cx="5014691" cy="520382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0000"/>
                </a:solidFill>
              </a:endParaRPr>
            </a:p>
          </p:txBody>
        </p:sp>
        <p:sp>
          <p:nvSpPr>
            <p:cNvPr id="18" name="Trekant 17">
              <a:extLst>
                <a:ext uri="{FF2B5EF4-FFF2-40B4-BE49-F238E27FC236}">
                  <a16:creationId xmlns:a16="http://schemas.microsoft.com/office/drawing/2014/main" id="{46A43932-DD7B-CC49-BAF4-E88790E66DDF}"/>
                </a:ext>
              </a:extLst>
            </p:cNvPr>
            <p:cNvSpPr>
              <a:spLocks/>
            </p:cNvSpPr>
            <p:nvPr userDrawn="1"/>
          </p:nvSpPr>
          <p:spPr>
            <a:xfrm rot="16200000">
              <a:off x="6366945" y="2793387"/>
              <a:ext cx="540000" cy="360000"/>
            </a:xfrm>
            <a:prstGeom prst="triangle">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4" name="Undertittel 2">
            <a:extLst>
              <a:ext uri="{FF2B5EF4-FFF2-40B4-BE49-F238E27FC236}">
                <a16:creationId xmlns:a16="http://schemas.microsoft.com/office/drawing/2014/main" id="{B0C7010E-09BD-4441-8427-669D782B1B9E}"/>
              </a:ext>
            </a:extLst>
          </p:cNvPr>
          <p:cNvSpPr>
            <a:spLocks noGrp="1"/>
          </p:cNvSpPr>
          <p:nvPr>
            <p:ph type="subTitle" idx="1"/>
          </p:nvPr>
        </p:nvSpPr>
        <p:spPr>
          <a:xfrm>
            <a:off x="360000" y="2327355"/>
            <a:ext cx="5015627" cy="1622931"/>
          </a:xfrm>
          <a:prstGeom prst="rect">
            <a:avLst/>
          </a:prstGeom>
        </p:spPr>
        <p:txBody>
          <a:bodyPr/>
          <a:lstStyle>
            <a:lvl1pPr marL="0" indent="0" algn="ctr">
              <a:buNone/>
              <a:defRPr sz="24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25" name="Tittel 1">
            <a:extLst>
              <a:ext uri="{FF2B5EF4-FFF2-40B4-BE49-F238E27FC236}">
                <a16:creationId xmlns:a16="http://schemas.microsoft.com/office/drawing/2014/main" id="{CB53200D-6BD8-8F47-BCCB-C78C13538CB2}"/>
              </a:ext>
            </a:extLst>
          </p:cNvPr>
          <p:cNvSpPr>
            <a:spLocks noGrp="1"/>
          </p:cNvSpPr>
          <p:nvPr>
            <p:ph type="title" hasCustomPrompt="1"/>
          </p:nvPr>
        </p:nvSpPr>
        <p:spPr>
          <a:xfrm>
            <a:off x="359999" y="359053"/>
            <a:ext cx="5015627" cy="1876931"/>
          </a:xfrm>
          <a:prstGeom prst="rect">
            <a:avLst/>
          </a:prstGeom>
        </p:spPr>
        <p:txBody>
          <a:bodyPr anchor="b"/>
          <a:lstStyle>
            <a:lvl1pPr algn="ctr">
              <a:defRPr sz="4400" b="1" i="0">
                <a:solidFill>
                  <a:schemeClr val="bg1"/>
                </a:solidFill>
                <a:highlight>
                  <a:srgbClr val="000000"/>
                </a:highlight>
                <a:latin typeface="Arial Narrow" panose="020B0604020202020204" pitchFamily="34" charset="0"/>
                <a:cs typeface="Arial Narrow" panose="020B0604020202020204" pitchFamily="34" charset="0"/>
              </a:defRPr>
            </a:lvl1pPr>
          </a:lstStyle>
          <a:p>
            <a:r>
              <a:rPr lang="nb-NO"/>
              <a:t>KLIKK FOR Å REDIGERE</a:t>
            </a:r>
          </a:p>
        </p:txBody>
      </p:sp>
      <p:sp>
        <p:nvSpPr>
          <p:cNvPr id="12" name="Plassholder for tekst 2">
            <a:extLst>
              <a:ext uri="{FF2B5EF4-FFF2-40B4-BE49-F238E27FC236}">
                <a16:creationId xmlns:a16="http://schemas.microsoft.com/office/drawing/2014/main" id="{40A664F9-E5E8-E64D-9108-CDB83DB1978A}"/>
              </a:ext>
            </a:extLst>
          </p:cNvPr>
          <p:cNvSpPr>
            <a:spLocks noGrp="1"/>
          </p:cNvSpPr>
          <p:nvPr>
            <p:ph type="body" sz="quarter" idx="15" hasCustomPrompt="1"/>
          </p:nvPr>
        </p:nvSpPr>
        <p:spPr>
          <a:xfrm>
            <a:off x="7176945" y="721979"/>
            <a:ext cx="4293741" cy="4502818"/>
          </a:xfrm>
          <a:prstGeom prst="rect">
            <a:avLst/>
          </a:prstGeom>
        </p:spPr>
        <p:txBody>
          <a:bodyPr anchor="ctr"/>
          <a:lstStyle>
            <a:lvl1pPr>
              <a:defRPr sz="2400">
                <a:latin typeface="+mn-lt"/>
              </a:defRPr>
            </a:lvl1pPr>
          </a:lstStyle>
          <a:p>
            <a:pPr lvl="0"/>
            <a:r>
              <a:rPr lang="nb-NO"/>
              <a:t>Klikk for å redigere punkter</a:t>
            </a:r>
          </a:p>
        </p:txBody>
      </p:sp>
    </p:spTree>
    <p:extLst>
      <p:ext uri="{BB962C8B-B14F-4D97-AF65-F5344CB8AC3E}">
        <p14:creationId xmlns:p14="http://schemas.microsoft.com/office/powerpoint/2010/main" val="369553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9" name="Plassholder for diagram 2">
            <a:extLst>
              <a:ext uri="{FF2B5EF4-FFF2-40B4-BE49-F238E27FC236}">
                <a16:creationId xmlns:a16="http://schemas.microsoft.com/office/drawing/2014/main" id="{9FC845ED-227D-CD4E-9B71-FBD9603CF722}"/>
              </a:ext>
            </a:extLst>
          </p:cNvPr>
          <p:cNvSpPr>
            <a:spLocks noGrp="1"/>
          </p:cNvSpPr>
          <p:nvPr>
            <p:ph type="chart" sz="quarter" idx="13" hasCustomPrompt="1"/>
          </p:nvPr>
        </p:nvSpPr>
        <p:spPr>
          <a:xfrm>
            <a:off x="319715" y="319714"/>
            <a:ext cx="11511741" cy="52555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a:t>Klikk på ikonet for å legge til diagram</a:t>
            </a:r>
          </a:p>
        </p:txBody>
      </p:sp>
    </p:spTree>
    <p:extLst>
      <p:ext uri="{BB962C8B-B14F-4D97-AF65-F5344CB8AC3E}">
        <p14:creationId xmlns:p14="http://schemas.microsoft.com/office/powerpoint/2010/main" val="118837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amnesty.no/"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a:hlinkClick r:id="rId17"/>
            <a:extLst>
              <a:ext uri="{FF2B5EF4-FFF2-40B4-BE49-F238E27FC236}">
                <a16:creationId xmlns:a16="http://schemas.microsoft.com/office/drawing/2014/main" id="{232E7C60-F83E-BB43-989F-46462012ED39}"/>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558968" y="5952875"/>
            <a:ext cx="1273032" cy="540000"/>
          </a:xfrm>
          <a:prstGeom prst="rect">
            <a:avLst/>
          </a:prstGeom>
          <a:noFill/>
          <a:ln>
            <a:noFill/>
          </a:ln>
        </p:spPr>
      </p:pic>
    </p:spTree>
    <p:extLst>
      <p:ext uri="{BB962C8B-B14F-4D97-AF65-F5344CB8AC3E}">
        <p14:creationId xmlns:p14="http://schemas.microsoft.com/office/powerpoint/2010/main" val="2380607847"/>
      </p:ext>
    </p:extLst>
  </p:cSld>
  <p:clrMap bg1="lt1" tx1="dk1" bg2="lt2" tx2="dk2" accent1="accent1" accent2="accent2" accent3="accent3" accent4="accent4" accent5="accent5" accent6="accent6" hlink="hlink" folHlink="folHlink"/>
  <p:sldLayoutIdLst>
    <p:sldLayoutId id="2147483660" r:id="rId1"/>
    <p:sldLayoutId id="2147483683" r:id="rId2"/>
    <p:sldLayoutId id="2147483650" r:id="rId3"/>
    <p:sldLayoutId id="2147483666" r:id="rId4"/>
    <p:sldLayoutId id="2147483692" r:id="rId5"/>
    <p:sldLayoutId id="2147483667" r:id="rId6"/>
    <p:sldLayoutId id="2147483686" r:id="rId7"/>
    <p:sldLayoutId id="2147483687" r:id="rId8"/>
    <p:sldLayoutId id="2147483689" r:id="rId9"/>
    <p:sldLayoutId id="2147483690" r:id="rId10"/>
    <p:sldLayoutId id="2147483691" r:id="rId11"/>
    <p:sldLayoutId id="2147483685" r:id="rId12"/>
    <p:sldLayoutId id="2147483678" r:id="rId13"/>
    <p:sldLayoutId id="2147483677" r:id="rId14"/>
    <p:sldLayoutId id="214748366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q5cfj0jGAXU?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EA530BE-FA68-440D-8000-0DDD7D83EB4B}"/>
              </a:ext>
            </a:extLst>
          </p:cNvPr>
          <p:cNvSpPr>
            <a:spLocks noGrp="1"/>
          </p:cNvSpPr>
          <p:nvPr>
            <p:ph type="ctrTitle"/>
          </p:nvPr>
        </p:nvSpPr>
        <p:spPr/>
        <p:txBody>
          <a:bodyPr/>
          <a:lstStyle/>
          <a:p>
            <a:r>
              <a:rPr lang="nb-NO" dirty="0"/>
              <a:t>Skriv for liv</a:t>
            </a:r>
          </a:p>
        </p:txBody>
      </p:sp>
      <p:sp>
        <p:nvSpPr>
          <p:cNvPr id="6" name="Undertittel 5">
            <a:extLst>
              <a:ext uri="{FF2B5EF4-FFF2-40B4-BE49-F238E27FC236}">
                <a16:creationId xmlns:a16="http://schemas.microsoft.com/office/drawing/2014/main" id="{86EA6740-8CD3-4F46-AF5B-6884A790339A}"/>
              </a:ext>
            </a:extLst>
          </p:cNvPr>
          <p:cNvSpPr>
            <a:spLocks noGrp="1"/>
          </p:cNvSpPr>
          <p:nvPr>
            <p:ph type="subTitle" idx="1"/>
          </p:nvPr>
        </p:nvSpPr>
        <p:spPr/>
        <p:txBody>
          <a:bodyPr/>
          <a:lstStyle/>
          <a:p>
            <a:r>
              <a:rPr lang="nb-NO"/>
              <a:t>2020</a:t>
            </a:r>
          </a:p>
        </p:txBody>
      </p:sp>
    </p:spTree>
    <p:extLst>
      <p:ext uri="{BB962C8B-B14F-4D97-AF65-F5344CB8AC3E}">
        <p14:creationId xmlns:p14="http://schemas.microsoft.com/office/powerpoint/2010/main" val="374225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ow Write for Rights works">
            <a:hlinkClick r:id="" action="ppaction://media"/>
            <a:extLst>
              <a:ext uri="{FF2B5EF4-FFF2-40B4-BE49-F238E27FC236}">
                <a16:creationId xmlns:a16="http://schemas.microsoft.com/office/drawing/2014/main" id="{447D7E47-8C59-46B7-B9A4-1DB512026A1B}"/>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9348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looking at the camera&#10;&#10;Description automatically generated">
            <a:extLst>
              <a:ext uri="{FF2B5EF4-FFF2-40B4-BE49-F238E27FC236}">
                <a16:creationId xmlns:a16="http://schemas.microsoft.com/office/drawing/2014/main" id="{37D07866-B17C-43A0-880B-30CEAB008B19}"/>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4C390DF8-B7B8-4A6B-9D6D-143E494F8693}"/>
              </a:ext>
            </a:extLst>
          </p:cNvPr>
          <p:cNvSpPr txBox="1"/>
          <p:nvPr/>
        </p:nvSpPr>
        <p:spPr>
          <a:xfrm>
            <a:off x="10921280" y="6400800"/>
            <a:ext cx="1144152" cy="369332"/>
          </a:xfrm>
          <a:prstGeom prst="rect">
            <a:avLst/>
          </a:prstGeom>
          <a:noFill/>
        </p:spPr>
        <p:txBody>
          <a:bodyPr wrap="square" rtlCol="0">
            <a:spAutoFit/>
          </a:bodyPr>
          <a:lstStyle/>
          <a:p>
            <a:r>
              <a:rPr lang="en-GB" dirty="0">
                <a:solidFill>
                  <a:srgbClr val="FFFF00"/>
                </a:solidFill>
              </a:rPr>
              <a:t>© </a:t>
            </a:r>
            <a:r>
              <a:rPr lang="en-GB" dirty="0">
                <a:solidFill>
                  <a:srgbClr val="FFFF00"/>
                </a:solidFill>
                <a:latin typeface="tahoma" panose="020B0604030504040204" pitchFamily="34" charset="0"/>
              </a:rPr>
              <a:t>Private</a:t>
            </a:r>
            <a:endParaRPr lang="en-GB" dirty="0">
              <a:solidFill>
                <a:srgbClr val="FFFF00"/>
              </a:solidFill>
            </a:endParaRPr>
          </a:p>
        </p:txBody>
      </p:sp>
      <p:sp>
        <p:nvSpPr>
          <p:cNvPr id="10" name="Subtitle 2">
            <a:extLst>
              <a:ext uri="{FF2B5EF4-FFF2-40B4-BE49-F238E27FC236}">
                <a16:creationId xmlns:a16="http://schemas.microsoft.com/office/drawing/2014/main" id="{92138B41-0798-47C9-BCB5-337C7D5A1FA6}"/>
              </a:ext>
            </a:extLst>
          </p:cNvPr>
          <p:cNvSpPr>
            <a:spLocks noGrp="1"/>
          </p:cNvSpPr>
          <p:nvPr>
            <p:ph type="subTitle" idx="1"/>
          </p:nvPr>
        </p:nvSpPr>
        <p:spPr>
          <a:xfrm>
            <a:off x="198894" y="1449091"/>
            <a:ext cx="5961682" cy="5145437"/>
          </a:xfrm>
        </p:spPr>
        <p:txBody>
          <a:bodyPr/>
          <a:lstStyle/>
          <a:p>
            <a:r>
              <a:rPr lang="nb-NO" dirty="0">
                <a:highlight>
                  <a:srgbClr val="000000"/>
                </a:highlight>
              </a:rPr>
              <a:t>Menneskerettighetsforkjemper som har kjempet mot mannlig formynderi over kvinner og for kvinners rett til å kjøre bil.</a:t>
            </a:r>
          </a:p>
          <a:p>
            <a:endParaRPr lang="nb-NO" sz="1050" dirty="0">
              <a:highlight>
                <a:srgbClr val="000000"/>
              </a:highlight>
            </a:endParaRPr>
          </a:p>
          <a:p>
            <a:r>
              <a:rPr lang="nb-NO" dirty="0">
                <a:highlight>
                  <a:srgbClr val="000000"/>
                </a:highlight>
              </a:rPr>
              <a:t>Arrestert i 2018. Rettssak utsatt.</a:t>
            </a:r>
          </a:p>
          <a:p>
            <a:endParaRPr lang="nb-NO" sz="1050" dirty="0">
              <a:highlight>
                <a:srgbClr val="000000"/>
              </a:highlight>
            </a:endParaRPr>
          </a:p>
          <a:p>
            <a:r>
              <a:rPr lang="nb-NO" b="1" dirty="0">
                <a:highlight>
                  <a:srgbClr val="000000"/>
                </a:highlight>
              </a:rPr>
              <a:t>Krav</a:t>
            </a:r>
            <a:r>
              <a:rPr lang="nb-NO" dirty="0">
                <a:highlight>
                  <a:srgbClr val="000000"/>
                </a:highlight>
              </a:rPr>
              <a:t>:</a:t>
            </a:r>
          </a:p>
          <a:p>
            <a:pPr marL="342900" indent="-342900">
              <a:buFont typeface="Arial" panose="020B0604020202020204" pitchFamily="34" charset="0"/>
              <a:buChar char="•"/>
            </a:pPr>
            <a:r>
              <a:rPr lang="nb-NO" dirty="0">
                <a:highlight>
                  <a:srgbClr val="000000"/>
                </a:highlight>
              </a:rPr>
              <a:t>Umiddelbar og betingelsesløs løslatelse</a:t>
            </a:r>
          </a:p>
          <a:p>
            <a:pPr algn="l"/>
            <a:endParaRPr lang="nb-NO" sz="1100" dirty="0">
              <a:highlight>
                <a:srgbClr val="000000"/>
              </a:highlight>
            </a:endParaRPr>
          </a:p>
          <a:p>
            <a:pPr algn="l"/>
            <a:r>
              <a:rPr lang="nb-NO" dirty="0">
                <a:highlight>
                  <a:srgbClr val="000000"/>
                </a:highlight>
              </a:rPr>
              <a:t>«</a:t>
            </a:r>
            <a:r>
              <a:rPr lang="en-GB" i="1" dirty="0">
                <a:highlight>
                  <a:srgbClr val="000000"/>
                </a:highlight>
              </a:rPr>
              <a:t>When a woman feels that she can’t carry out basic tasks as a citizen without her male guardian this restricts her humanity</a:t>
            </a:r>
            <a:r>
              <a:rPr lang="nb-NO" dirty="0">
                <a:highlight>
                  <a:srgbClr val="000000"/>
                </a:highlight>
              </a:rPr>
              <a:t>»</a:t>
            </a:r>
          </a:p>
        </p:txBody>
      </p:sp>
      <p:sp>
        <p:nvSpPr>
          <p:cNvPr id="11" name="Title 3">
            <a:extLst>
              <a:ext uri="{FF2B5EF4-FFF2-40B4-BE49-F238E27FC236}">
                <a16:creationId xmlns:a16="http://schemas.microsoft.com/office/drawing/2014/main" id="{3BD9A426-1560-45EA-941B-0912C4B16C75}"/>
              </a:ext>
            </a:extLst>
          </p:cNvPr>
          <p:cNvSpPr>
            <a:spLocks noGrp="1"/>
          </p:cNvSpPr>
          <p:nvPr>
            <p:ph type="title"/>
          </p:nvPr>
        </p:nvSpPr>
        <p:spPr>
          <a:xfrm>
            <a:off x="143023" y="199437"/>
            <a:ext cx="5376000" cy="1249655"/>
          </a:xfrm>
        </p:spPr>
        <p:txBody>
          <a:bodyPr/>
          <a:lstStyle/>
          <a:p>
            <a:r>
              <a:rPr lang="en-GB" dirty="0"/>
              <a:t>Nassima al-Sada, Saudi-Arabia</a:t>
            </a:r>
          </a:p>
        </p:txBody>
      </p:sp>
    </p:spTree>
    <p:extLst>
      <p:ext uri="{BB962C8B-B14F-4D97-AF65-F5344CB8AC3E}">
        <p14:creationId xmlns:p14="http://schemas.microsoft.com/office/powerpoint/2010/main" val="90525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in a blue shirt&#10;&#10;Description automatically generated">
            <a:extLst>
              <a:ext uri="{FF2B5EF4-FFF2-40B4-BE49-F238E27FC236}">
                <a16:creationId xmlns:a16="http://schemas.microsoft.com/office/drawing/2014/main" id="{8309D4ED-3B6E-4FE3-A279-4233A9619BA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 name="Subtitle 2">
            <a:extLst>
              <a:ext uri="{FF2B5EF4-FFF2-40B4-BE49-F238E27FC236}">
                <a16:creationId xmlns:a16="http://schemas.microsoft.com/office/drawing/2014/main" id="{34DA7FEA-43FD-4D7F-833D-C25B3BBBCA02}"/>
              </a:ext>
            </a:extLst>
          </p:cNvPr>
          <p:cNvSpPr>
            <a:spLocks noGrp="1"/>
          </p:cNvSpPr>
          <p:nvPr>
            <p:ph type="subTitle" idx="1"/>
          </p:nvPr>
        </p:nvSpPr>
        <p:spPr>
          <a:xfrm>
            <a:off x="6586780" y="360001"/>
            <a:ext cx="5245220" cy="5214520"/>
          </a:xfrm>
        </p:spPr>
        <p:txBody>
          <a:bodyPr/>
          <a:lstStyle/>
          <a:p>
            <a:r>
              <a:rPr lang="nb-NO" dirty="0"/>
              <a:t>«</a:t>
            </a:r>
            <a:r>
              <a:rPr lang="en-GB" dirty="0"/>
              <a:t>I gave my eyes, </a:t>
            </a:r>
          </a:p>
          <a:p>
            <a:r>
              <a:rPr lang="en-GB" dirty="0"/>
              <a:t>so that Chile would wake up</a:t>
            </a:r>
            <a:r>
              <a:rPr lang="nb-NO" dirty="0"/>
              <a:t>»</a:t>
            </a:r>
            <a:endParaRPr lang="en-GB" dirty="0"/>
          </a:p>
        </p:txBody>
      </p:sp>
      <p:sp>
        <p:nvSpPr>
          <p:cNvPr id="6" name="TextBox 5">
            <a:extLst>
              <a:ext uri="{FF2B5EF4-FFF2-40B4-BE49-F238E27FC236}">
                <a16:creationId xmlns:a16="http://schemas.microsoft.com/office/drawing/2014/main" id="{F58501AA-4582-4414-9A6E-F7BDAF9F6859}"/>
              </a:ext>
            </a:extLst>
          </p:cNvPr>
          <p:cNvSpPr txBox="1"/>
          <p:nvPr/>
        </p:nvSpPr>
        <p:spPr>
          <a:xfrm>
            <a:off x="10135892" y="6424047"/>
            <a:ext cx="2409986" cy="369332"/>
          </a:xfrm>
          <a:prstGeom prst="rect">
            <a:avLst/>
          </a:prstGeom>
          <a:noFill/>
        </p:spPr>
        <p:txBody>
          <a:bodyPr wrap="square" rtlCol="0">
            <a:spAutoFit/>
          </a:bodyPr>
          <a:lstStyle/>
          <a:p>
            <a:r>
              <a:rPr lang="en-GB" dirty="0">
                <a:solidFill>
                  <a:srgbClr val="FFFF00"/>
                </a:solidFill>
              </a:rPr>
              <a:t>© Edgard Garrido</a:t>
            </a:r>
          </a:p>
        </p:txBody>
      </p:sp>
      <p:sp>
        <p:nvSpPr>
          <p:cNvPr id="7" name="Subtitle 2">
            <a:extLst>
              <a:ext uri="{FF2B5EF4-FFF2-40B4-BE49-F238E27FC236}">
                <a16:creationId xmlns:a16="http://schemas.microsoft.com/office/drawing/2014/main" id="{E0645127-89BE-4317-BEE8-3F9D6C0B52CC}"/>
              </a:ext>
            </a:extLst>
          </p:cNvPr>
          <p:cNvSpPr txBox="1">
            <a:spLocks/>
          </p:cNvSpPr>
          <p:nvPr/>
        </p:nvSpPr>
        <p:spPr>
          <a:xfrm>
            <a:off x="143023" y="2092272"/>
            <a:ext cx="4597832" cy="4122548"/>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5400" b="1" i="1" kern="1200">
                <a:solidFill>
                  <a:srgbClr val="FFFF00"/>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2400" b="0" i="0" dirty="0"/>
              <a:t>Deltok i protester mot økte busspriser og ulikhet høsten 2019.</a:t>
            </a:r>
          </a:p>
          <a:p>
            <a:pPr algn="l"/>
            <a:endParaRPr lang="nb-NO" sz="2400" b="0" i="0" dirty="0"/>
          </a:p>
          <a:p>
            <a:pPr algn="l"/>
            <a:r>
              <a:rPr lang="nb-NO" sz="2400" b="0" i="0" dirty="0"/>
              <a:t>Unntakstilstand, politiet skjøt med intensjon å skade.</a:t>
            </a:r>
          </a:p>
          <a:p>
            <a:pPr algn="l"/>
            <a:endParaRPr lang="nb-NO" sz="2400" b="0" i="0" dirty="0"/>
          </a:p>
          <a:p>
            <a:pPr algn="l"/>
            <a:r>
              <a:rPr lang="nb-NO" sz="2400" b="0" i="0" dirty="0"/>
              <a:t>Krav:</a:t>
            </a:r>
          </a:p>
          <a:p>
            <a:pPr marL="342900" indent="-342900" algn="l">
              <a:buFont typeface="Arial" panose="020B0604020202020204" pitchFamily="34" charset="0"/>
              <a:buChar char="•"/>
            </a:pPr>
            <a:r>
              <a:rPr lang="nb-NO" sz="2400" b="0" i="0" dirty="0"/>
              <a:t>Etterforskning av alle offiserene som har ansvar for å ha skadet </a:t>
            </a:r>
            <a:r>
              <a:rPr lang="nb-NO" sz="2400" b="0" i="0" dirty="0" err="1"/>
              <a:t>Gatica</a:t>
            </a:r>
            <a:r>
              <a:rPr lang="nb-NO" sz="2400" b="0" i="0" dirty="0"/>
              <a:t>.</a:t>
            </a:r>
          </a:p>
        </p:txBody>
      </p:sp>
      <p:sp>
        <p:nvSpPr>
          <p:cNvPr id="8" name="Title 3">
            <a:extLst>
              <a:ext uri="{FF2B5EF4-FFF2-40B4-BE49-F238E27FC236}">
                <a16:creationId xmlns:a16="http://schemas.microsoft.com/office/drawing/2014/main" id="{C5174130-DD61-4DD2-A87C-B00EEB8D361D}"/>
              </a:ext>
            </a:extLst>
          </p:cNvPr>
          <p:cNvSpPr txBox="1">
            <a:spLocks/>
          </p:cNvSpPr>
          <p:nvPr/>
        </p:nvSpPr>
        <p:spPr>
          <a:xfrm>
            <a:off x="143023" y="199437"/>
            <a:ext cx="5376000" cy="1249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FF00"/>
                </a:solidFill>
                <a:latin typeface="Arial Narrow" panose="020B0606020202030204" pitchFamily="34" charset="0"/>
              </a:rPr>
              <a:t>Gustavo </a:t>
            </a:r>
            <a:r>
              <a:rPr lang="en-GB" b="1" dirty="0" err="1">
                <a:solidFill>
                  <a:srgbClr val="FFFF00"/>
                </a:solidFill>
                <a:latin typeface="Arial Narrow" panose="020B0606020202030204" pitchFamily="34" charset="0"/>
              </a:rPr>
              <a:t>Gatica</a:t>
            </a:r>
            <a:r>
              <a:rPr lang="en-GB" b="1" dirty="0">
                <a:solidFill>
                  <a:srgbClr val="FFFF00"/>
                </a:solidFill>
                <a:latin typeface="Arial Narrow" panose="020B0606020202030204" pitchFamily="34" charset="0"/>
              </a:rPr>
              <a:t>, </a:t>
            </a:r>
          </a:p>
          <a:p>
            <a:r>
              <a:rPr lang="en-GB" b="1" dirty="0">
                <a:solidFill>
                  <a:srgbClr val="FFFF00"/>
                </a:solidFill>
                <a:latin typeface="Arial Narrow" panose="020B0606020202030204" pitchFamily="34" charset="0"/>
              </a:rPr>
              <a:t>Chile</a:t>
            </a:r>
          </a:p>
        </p:txBody>
      </p:sp>
    </p:spTree>
    <p:extLst>
      <p:ext uri="{BB962C8B-B14F-4D97-AF65-F5344CB8AC3E}">
        <p14:creationId xmlns:p14="http://schemas.microsoft.com/office/powerpoint/2010/main" val="214280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in front of a building&#10;&#10;Description automatically generated">
            <a:extLst>
              <a:ext uri="{FF2B5EF4-FFF2-40B4-BE49-F238E27FC236}">
                <a16:creationId xmlns:a16="http://schemas.microsoft.com/office/drawing/2014/main" id="{0887AB47-D0E6-4852-9013-85E57B8C908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309C6222-E018-478B-9CF1-E4A9354D5CEC}"/>
              </a:ext>
            </a:extLst>
          </p:cNvPr>
          <p:cNvSpPr txBox="1"/>
          <p:nvPr/>
        </p:nvSpPr>
        <p:spPr>
          <a:xfrm>
            <a:off x="10921280" y="6400800"/>
            <a:ext cx="1144152" cy="369332"/>
          </a:xfrm>
          <a:prstGeom prst="rect">
            <a:avLst/>
          </a:prstGeom>
          <a:noFill/>
        </p:spPr>
        <p:txBody>
          <a:bodyPr wrap="square" rtlCol="0">
            <a:spAutoFit/>
          </a:bodyPr>
          <a:lstStyle/>
          <a:p>
            <a:r>
              <a:rPr lang="en-GB" dirty="0">
                <a:solidFill>
                  <a:srgbClr val="FFFF00"/>
                </a:solidFill>
              </a:rPr>
              <a:t>© </a:t>
            </a:r>
            <a:r>
              <a:rPr lang="en-GB" dirty="0">
                <a:solidFill>
                  <a:srgbClr val="FFFF00"/>
                </a:solidFill>
                <a:latin typeface="tahoma" panose="020B0604030504040204" pitchFamily="34" charset="0"/>
              </a:rPr>
              <a:t>Private</a:t>
            </a:r>
            <a:endParaRPr lang="en-GB" dirty="0">
              <a:solidFill>
                <a:srgbClr val="FFFF00"/>
              </a:solidFill>
            </a:endParaRPr>
          </a:p>
        </p:txBody>
      </p:sp>
      <p:sp>
        <p:nvSpPr>
          <p:cNvPr id="13" name="Title 3">
            <a:extLst>
              <a:ext uri="{FF2B5EF4-FFF2-40B4-BE49-F238E27FC236}">
                <a16:creationId xmlns:a16="http://schemas.microsoft.com/office/drawing/2014/main" id="{46BBF938-DB60-43FC-A016-EEBBC710E781}"/>
              </a:ext>
            </a:extLst>
          </p:cNvPr>
          <p:cNvSpPr txBox="1">
            <a:spLocks/>
          </p:cNvSpPr>
          <p:nvPr/>
        </p:nvSpPr>
        <p:spPr>
          <a:xfrm>
            <a:off x="143023" y="199437"/>
            <a:ext cx="5376000" cy="1249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err="1">
                <a:solidFill>
                  <a:srgbClr val="FFFF00"/>
                </a:solidFill>
                <a:latin typeface="Arial Narrow" panose="020B0606020202030204" pitchFamily="34" charset="0"/>
              </a:rPr>
              <a:t>Paing</a:t>
            </a:r>
            <a:r>
              <a:rPr lang="en-GB" b="1" dirty="0">
                <a:solidFill>
                  <a:srgbClr val="FFFF00"/>
                </a:solidFill>
                <a:latin typeface="Arial Narrow" panose="020B0606020202030204" pitchFamily="34" charset="0"/>
              </a:rPr>
              <a:t> </a:t>
            </a:r>
            <a:r>
              <a:rPr lang="en-GB" b="1" dirty="0" err="1">
                <a:solidFill>
                  <a:srgbClr val="FFFF00"/>
                </a:solidFill>
                <a:latin typeface="Arial Narrow" panose="020B0606020202030204" pitchFamily="34" charset="0"/>
              </a:rPr>
              <a:t>Phyo</a:t>
            </a:r>
            <a:r>
              <a:rPr lang="en-GB" b="1" dirty="0">
                <a:solidFill>
                  <a:srgbClr val="FFFF00"/>
                </a:solidFill>
                <a:latin typeface="Arial Narrow" panose="020B0606020202030204" pitchFamily="34" charset="0"/>
              </a:rPr>
              <a:t> Min, </a:t>
            </a:r>
          </a:p>
          <a:p>
            <a:r>
              <a:rPr lang="en-GB" b="1" dirty="0">
                <a:solidFill>
                  <a:srgbClr val="FFFF00"/>
                </a:solidFill>
                <a:latin typeface="Arial Narrow" panose="020B0606020202030204" pitchFamily="34" charset="0"/>
              </a:rPr>
              <a:t>Myanmar</a:t>
            </a:r>
          </a:p>
        </p:txBody>
      </p:sp>
      <p:sp>
        <p:nvSpPr>
          <p:cNvPr id="15" name="Subtitle 2">
            <a:extLst>
              <a:ext uri="{FF2B5EF4-FFF2-40B4-BE49-F238E27FC236}">
                <a16:creationId xmlns:a16="http://schemas.microsoft.com/office/drawing/2014/main" id="{6558153E-42D2-45B9-95BE-F5EC23418372}"/>
              </a:ext>
            </a:extLst>
          </p:cNvPr>
          <p:cNvSpPr txBox="1">
            <a:spLocks/>
          </p:cNvSpPr>
          <p:nvPr/>
        </p:nvSpPr>
        <p:spPr>
          <a:xfrm>
            <a:off x="143023" y="2092272"/>
            <a:ext cx="4597832" cy="4122548"/>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5400" b="1" i="1" kern="1200">
                <a:solidFill>
                  <a:srgbClr val="FFFF00"/>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2400" b="0" i="0" dirty="0"/>
              <a:t>Studentaktivist som ble arrestert for å ha gjort narr av militæret.</a:t>
            </a:r>
          </a:p>
          <a:p>
            <a:pPr algn="l"/>
            <a:endParaRPr lang="nb-NO" sz="2400" b="0" i="0" dirty="0"/>
          </a:p>
          <a:p>
            <a:pPr algn="l"/>
            <a:r>
              <a:rPr lang="nb-NO" sz="2400" b="0" i="0" dirty="0"/>
              <a:t>Dømt til 6 år i fengsel, og sitter i et overbefolket fengsel.</a:t>
            </a:r>
          </a:p>
          <a:p>
            <a:pPr algn="l"/>
            <a:endParaRPr lang="nb-NO" sz="2400" b="0" i="0" dirty="0"/>
          </a:p>
          <a:p>
            <a:pPr algn="l"/>
            <a:r>
              <a:rPr lang="nb-NO" sz="2400" b="0" i="0" dirty="0"/>
              <a:t>Krav:</a:t>
            </a:r>
          </a:p>
          <a:p>
            <a:pPr marL="342900" indent="-342900" algn="l">
              <a:buFont typeface="Arial" panose="020B0604020202020204" pitchFamily="34" charset="0"/>
              <a:buChar char="•"/>
            </a:pPr>
            <a:r>
              <a:rPr lang="nb-NO" sz="2400" b="0" i="0" dirty="0"/>
              <a:t>Umiddelbar løslatelse</a:t>
            </a:r>
          </a:p>
        </p:txBody>
      </p:sp>
    </p:spTree>
    <p:extLst>
      <p:ext uri="{BB962C8B-B14F-4D97-AF65-F5344CB8AC3E}">
        <p14:creationId xmlns:p14="http://schemas.microsoft.com/office/powerpoint/2010/main" val="425196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tanding next to a body of water&#10;&#10;Description automatically generated">
            <a:extLst>
              <a:ext uri="{FF2B5EF4-FFF2-40B4-BE49-F238E27FC236}">
                <a16:creationId xmlns:a16="http://schemas.microsoft.com/office/drawing/2014/main" id="{F59F7EA6-754B-41C8-8CDC-752173F4219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4E71B168-2DE3-4AEB-BE7D-25B01D1FD963}"/>
              </a:ext>
            </a:extLst>
          </p:cNvPr>
          <p:cNvSpPr txBox="1"/>
          <p:nvPr/>
        </p:nvSpPr>
        <p:spPr>
          <a:xfrm>
            <a:off x="10631837" y="6400800"/>
            <a:ext cx="1433595" cy="369332"/>
          </a:xfrm>
          <a:prstGeom prst="rect">
            <a:avLst/>
          </a:prstGeom>
          <a:noFill/>
        </p:spPr>
        <p:txBody>
          <a:bodyPr wrap="square" rtlCol="0">
            <a:spAutoFit/>
          </a:bodyPr>
          <a:lstStyle/>
          <a:p>
            <a:r>
              <a:rPr lang="en-GB" dirty="0">
                <a:solidFill>
                  <a:srgbClr val="FFFF00"/>
                </a:solidFill>
              </a:rPr>
              <a:t>© ANZORC</a:t>
            </a:r>
          </a:p>
        </p:txBody>
      </p:sp>
      <p:sp>
        <p:nvSpPr>
          <p:cNvPr id="9" name="Title 3">
            <a:extLst>
              <a:ext uri="{FF2B5EF4-FFF2-40B4-BE49-F238E27FC236}">
                <a16:creationId xmlns:a16="http://schemas.microsoft.com/office/drawing/2014/main" id="{D7E13D6F-C7C0-4DEB-B1A0-849F2D74F0B9}"/>
              </a:ext>
            </a:extLst>
          </p:cNvPr>
          <p:cNvSpPr txBox="1">
            <a:spLocks/>
          </p:cNvSpPr>
          <p:nvPr/>
        </p:nvSpPr>
        <p:spPr>
          <a:xfrm>
            <a:off x="143023" y="199437"/>
            <a:ext cx="5376000" cy="1249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FF00"/>
                </a:solidFill>
                <a:latin typeface="Arial Narrow" panose="020B0606020202030204" pitchFamily="34" charset="0"/>
              </a:rPr>
              <a:t>Jani Silva, </a:t>
            </a:r>
          </a:p>
          <a:p>
            <a:r>
              <a:rPr lang="en-GB" b="1" dirty="0">
                <a:solidFill>
                  <a:srgbClr val="FFFF00"/>
                </a:solidFill>
                <a:latin typeface="Arial Narrow" panose="020B0606020202030204" pitchFamily="34" charset="0"/>
              </a:rPr>
              <a:t>Colombia</a:t>
            </a:r>
          </a:p>
        </p:txBody>
      </p:sp>
      <p:sp>
        <p:nvSpPr>
          <p:cNvPr id="11" name="Subtitle 2">
            <a:extLst>
              <a:ext uri="{FF2B5EF4-FFF2-40B4-BE49-F238E27FC236}">
                <a16:creationId xmlns:a16="http://schemas.microsoft.com/office/drawing/2014/main" id="{82130EBB-6D93-416E-A576-FF5216D1BC0E}"/>
              </a:ext>
            </a:extLst>
          </p:cNvPr>
          <p:cNvSpPr txBox="1">
            <a:spLocks/>
          </p:cNvSpPr>
          <p:nvPr/>
        </p:nvSpPr>
        <p:spPr>
          <a:xfrm>
            <a:off x="143023" y="2092272"/>
            <a:ext cx="4597832" cy="4122548"/>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5400" b="1" i="1" kern="1200">
                <a:solidFill>
                  <a:srgbClr val="FFFF00"/>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2400" b="0" i="0" dirty="0"/>
              <a:t>Miljø- og menneskerettighetsforkjemper som kjemper for bærekraftig landbruk.</a:t>
            </a:r>
          </a:p>
          <a:p>
            <a:pPr algn="l"/>
            <a:endParaRPr lang="nb-NO" sz="2400" b="0" i="0" dirty="0"/>
          </a:p>
          <a:p>
            <a:pPr algn="l"/>
            <a:r>
              <a:rPr lang="nb-NO" sz="2400" b="0" i="0" dirty="0"/>
              <a:t>Truet på livet, flere ganger, som følge av sin aktivisme.</a:t>
            </a:r>
          </a:p>
          <a:p>
            <a:pPr algn="l"/>
            <a:endParaRPr lang="nb-NO" sz="2400" b="0" i="0" dirty="0"/>
          </a:p>
          <a:p>
            <a:pPr algn="l"/>
            <a:r>
              <a:rPr lang="nb-NO" sz="2400" b="0" i="0" dirty="0"/>
              <a:t>Krav:</a:t>
            </a:r>
          </a:p>
          <a:p>
            <a:pPr marL="342900" indent="-342900" algn="l">
              <a:buFont typeface="Arial" panose="020B0604020202020204" pitchFamily="34" charset="0"/>
              <a:buChar char="•"/>
            </a:pPr>
            <a:r>
              <a:rPr lang="nb-NO" sz="2400" b="0" i="0" dirty="0"/>
              <a:t>Nødvendig beskyttelse mot drapstruslene</a:t>
            </a:r>
          </a:p>
        </p:txBody>
      </p:sp>
    </p:spTree>
    <p:extLst>
      <p:ext uri="{BB962C8B-B14F-4D97-AF65-F5344CB8AC3E}">
        <p14:creationId xmlns:p14="http://schemas.microsoft.com/office/powerpoint/2010/main" val="286502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tanding on top of a sandy beach&#10;&#10;Description automatically generated">
            <a:extLst>
              <a:ext uri="{FF2B5EF4-FFF2-40B4-BE49-F238E27FC236}">
                <a16:creationId xmlns:a16="http://schemas.microsoft.com/office/drawing/2014/main" id="{E02DB017-9444-4441-A6A4-A46E20D6564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Title 3">
            <a:extLst>
              <a:ext uri="{FF2B5EF4-FFF2-40B4-BE49-F238E27FC236}">
                <a16:creationId xmlns:a16="http://schemas.microsoft.com/office/drawing/2014/main" id="{B43F1CA8-A7AA-44B5-AB1B-C005DC14DEE4}"/>
              </a:ext>
            </a:extLst>
          </p:cNvPr>
          <p:cNvSpPr txBox="1">
            <a:spLocks/>
          </p:cNvSpPr>
          <p:nvPr/>
        </p:nvSpPr>
        <p:spPr>
          <a:xfrm>
            <a:off x="6722053" y="185979"/>
            <a:ext cx="5376000" cy="1249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b="1" dirty="0">
                <a:solidFill>
                  <a:srgbClr val="FFFF00"/>
                </a:solidFill>
                <a:latin typeface="Arial Narrow" panose="020B0606020202030204" pitchFamily="34" charset="0"/>
              </a:rPr>
              <a:t>Germain Rukuki</a:t>
            </a:r>
          </a:p>
          <a:p>
            <a:pPr algn="r"/>
            <a:r>
              <a:rPr lang="en-GB" b="1" dirty="0">
                <a:solidFill>
                  <a:srgbClr val="FFFF00"/>
                </a:solidFill>
                <a:latin typeface="Arial Narrow" panose="020B0606020202030204" pitchFamily="34" charset="0"/>
              </a:rPr>
              <a:t>Burundi</a:t>
            </a:r>
          </a:p>
        </p:txBody>
      </p:sp>
      <p:sp>
        <p:nvSpPr>
          <p:cNvPr id="9" name="Subtitle 2">
            <a:extLst>
              <a:ext uri="{FF2B5EF4-FFF2-40B4-BE49-F238E27FC236}">
                <a16:creationId xmlns:a16="http://schemas.microsoft.com/office/drawing/2014/main" id="{35171210-E09C-40F8-9ADA-6793A24C731D}"/>
              </a:ext>
            </a:extLst>
          </p:cNvPr>
          <p:cNvSpPr txBox="1">
            <a:spLocks/>
          </p:cNvSpPr>
          <p:nvPr/>
        </p:nvSpPr>
        <p:spPr>
          <a:xfrm>
            <a:off x="7272243" y="1565330"/>
            <a:ext cx="4597832" cy="4122548"/>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5400" b="1" i="1" kern="1200">
                <a:solidFill>
                  <a:srgbClr val="FFFF00"/>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400" b="0" i="0" dirty="0"/>
              <a:t>Menneskerettighetsforkjemper som er dømt til 32 år i fengsel for menneskerettighetsarbeidet sitt.</a:t>
            </a:r>
          </a:p>
          <a:p>
            <a:endParaRPr lang="nb-NO" sz="2400" b="0" i="0" dirty="0"/>
          </a:p>
          <a:p>
            <a:r>
              <a:rPr lang="nb-NO" sz="2400" b="0" i="0" dirty="0"/>
              <a:t>Krav:</a:t>
            </a:r>
          </a:p>
          <a:p>
            <a:pPr marL="342900" indent="-342900">
              <a:buFont typeface="Arial" panose="020B0604020202020204" pitchFamily="34" charset="0"/>
              <a:buChar char="•"/>
            </a:pPr>
            <a:r>
              <a:rPr lang="nb-NO" sz="2400" b="0" i="0" dirty="0"/>
              <a:t>Umiddelbar og betingelsesløs løslatelse</a:t>
            </a:r>
          </a:p>
        </p:txBody>
      </p:sp>
    </p:spTree>
    <p:extLst>
      <p:ext uri="{BB962C8B-B14F-4D97-AF65-F5344CB8AC3E}">
        <p14:creationId xmlns:p14="http://schemas.microsoft.com/office/powerpoint/2010/main" val="22486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glasses&#10;&#10;Description automatically generated">
            <a:extLst>
              <a:ext uri="{FF2B5EF4-FFF2-40B4-BE49-F238E27FC236}">
                <a16:creationId xmlns:a16="http://schemas.microsoft.com/office/drawing/2014/main" id="{1E31AC1E-A366-4DDC-B0E2-BDCBB9118B0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E8661CEC-452E-4D22-A93D-88B5BF18884F}"/>
              </a:ext>
            </a:extLst>
          </p:cNvPr>
          <p:cNvSpPr txBox="1"/>
          <p:nvPr/>
        </p:nvSpPr>
        <p:spPr>
          <a:xfrm>
            <a:off x="143022" y="1449092"/>
            <a:ext cx="5376000" cy="5262979"/>
          </a:xfrm>
          <a:prstGeom prst="rect">
            <a:avLst/>
          </a:prstGeom>
          <a:noFill/>
        </p:spPr>
        <p:txBody>
          <a:bodyPr wrap="square" rtlCol="0">
            <a:spAutoFit/>
          </a:bodyPr>
          <a:lstStyle/>
          <a:p>
            <a:r>
              <a:rPr lang="nb-NO" sz="2400" noProof="0" dirty="0">
                <a:solidFill>
                  <a:srgbClr val="FFFF00"/>
                </a:solidFill>
                <a:latin typeface="Arial Narrow" panose="020B0606020202030204" pitchFamily="34" charset="0"/>
              </a:rPr>
              <a:t>Etterforsker tvungne forsvinnger</a:t>
            </a:r>
            <a:r>
              <a:rPr lang="nb-NO" sz="2400" dirty="0">
                <a:solidFill>
                  <a:srgbClr val="FFFF00"/>
                </a:solidFill>
                <a:latin typeface="Arial Narrow" panose="020B0606020202030204" pitchFamily="34" charset="0"/>
              </a:rPr>
              <a:t> – blant annet for Amnesty og HRW.</a:t>
            </a:r>
          </a:p>
          <a:p>
            <a:endParaRPr lang="nb-NO" sz="2400" noProof="0" dirty="0">
              <a:solidFill>
                <a:srgbClr val="FFFF00"/>
              </a:solidFill>
              <a:latin typeface="Arial Narrow" panose="020B0606020202030204" pitchFamily="34" charset="0"/>
            </a:endParaRPr>
          </a:p>
          <a:p>
            <a:r>
              <a:rPr lang="nb-NO" sz="2400" dirty="0">
                <a:solidFill>
                  <a:srgbClr val="FFFF00"/>
                </a:solidFill>
                <a:latin typeface="Arial Narrow" panose="020B0606020202030204" pitchFamily="34" charset="0"/>
              </a:rPr>
              <a:t>Selv utsatt for tvungen forsvinning. Risikerer dødsstraff.</a:t>
            </a:r>
            <a:endParaRPr lang="nb-NO" sz="2400" noProof="0" dirty="0">
              <a:solidFill>
                <a:srgbClr val="FFFF00"/>
              </a:solidFill>
              <a:latin typeface="Arial Narrow" panose="020B0606020202030204" pitchFamily="34" charset="0"/>
            </a:endParaRPr>
          </a:p>
          <a:p>
            <a:endParaRPr lang="nb-NO" sz="2400" dirty="0">
              <a:solidFill>
                <a:srgbClr val="FFFF00"/>
              </a:solidFill>
              <a:latin typeface="Arial Narrow" panose="020B0606020202030204" pitchFamily="34" charset="0"/>
            </a:endParaRPr>
          </a:p>
          <a:p>
            <a:r>
              <a:rPr lang="nb-NO" sz="2400" b="1" noProof="0" dirty="0">
                <a:solidFill>
                  <a:srgbClr val="FFFF00"/>
                </a:solidFill>
                <a:latin typeface="Arial Narrow" panose="020B0606020202030204" pitchFamily="34" charset="0"/>
              </a:rPr>
              <a:t>Krav</a:t>
            </a:r>
            <a:r>
              <a:rPr lang="nb-NO" sz="2400" noProof="0" dirty="0">
                <a:solidFill>
                  <a:srgbClr val="FFFF00"/>
                </a:solidFill>
                <a:latin typeface="Arial Narrow" panose="020B0606020202030204" pitchFamily="34" charset="0"/>
              </a:rPr>
              <a:t>:</a:t>
            </a:r>
          </a:p>
          <a:p>
            <a:pPr marL="171450" indent="-171450">
              <a:buFont typeface="Arial" panose="020B0604020202020204" pitchFamily="34" charset="0"/>
              <a:buChar char="•"/>
            </a:pPr>
            <a:r>
              <a:rPr lang="nb-NO" sz="2400" noProof="0" dirty="0">
                <a:solidFill>
                  <a:srgbClr val="FFFF00"/>
                </a:solidFill>
                <a:latin typeface="Arial Narrow" panose="020B0606020202030204" pitchFamily="34" charset="0"/>
              </a:rPr>
              <a:t>Khattak løslates med mindre det finnes bevis for at han har begått en internasjonalt anerkjent forbrytelse. </a:t>
            </a:r>
          </a:p>
          <a:p>
            <a:pPr marL="171450" indent="-171450">
              <a:buFont typeface="Arial" panose="020B0604020202020204" pitchFamily="34" charset="0"/>
              <a:buChar char="•"/>
            </a:pPr>
            <a:r>
              <a:rPr lang="nb-NO" sz="2400" noProof="0" dirty="0">
                <a:solidFill>
                  <a:srgbClr val="FFFF00"/>
                </a:solidFill>
                <a:latin typeface="Arial Narrow" panose="020B0606020202030204" pitchFamily="34" charset="0"/>
              </a:rPr>
              <a:t>Bør få en rettferdig rettssak i en sivil domstol. </a:t>
            </a:r>
          </a:p>
          <a:p>
            <a:pPr marL="171450" indent="-171450">
              <a:buFont typeface="Arial" panose="020B0604020202020204" pitchFamily="34" charset="0"/>
              <a:buChar char="•"/>
            </a:pPr>
            <a:r>
              <a:rPr lang="nb-NO" sz="2400" noProof="0" dirty="0">
                <a:solidFill>
                  <a:srgbClr val="FFFF00"/>
                </a:solidFill>
                <a:latin typeface="Arial Narrow" panose="020B0606020202030204" pitchFamily="34" charset="0"/>
              </a:rPr>
              <a:t>Hans tvungne forsvinning bør etterforskes umiddelbart, uavhengig og upartisk og de ansvarlige stilles for retten.</a:t>
            </a:r>
            <a:endParaRPr lang="en-GB" sz="2400" dirty="0">
              <a:solidFill>
                <a:srgbClr val="FFFF00"/>
              </a:solidFill>
              <a:latin typeface="Arial Narrow" panose="020B0606020202030204" pitchFamily="34" charset="0"/>
            </a:endParaRPr>
          </a:p>
        </p:txBody>
      </p:sp>
      <p:sp>
        <p:nvSpPr>
          <p:cNvPr id="9" name="Title 3">
            <a:extLst>
              <a:ext uri="{FF2B5EF4-FFF2-40B4-BE49-F238E27FC236}">
                <a16:creationId xmlns:a16="http://schemas.microsoft.com/office/drawing/2014/main" id="{F8D6E55C-C115-4F73-BAD4-B41E5A53B0C3}"/>
              </a:ext>
            </a:extLst>
          </p:cNvPr>
          <p:cNvSpPr txBox="1">
            <a:spLocks/>
          </p:cNvSpPr>
          <p:nvPr/>
        </p:nvSpPr>
        <p:spPr>
          <a:xfrm>
            <a:off x="143023" y="199437"/>
            <a:ext cx="5376000" cy="1249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FF00"/>
                </a:solidFill>
                <a:latin typeface="Arial Narrow" panose="020B0606020202030204" pitchFamily="34" charset="0"/>
              </a:rPr>
              <a:t>Idris Khattak, </a:t>
            </a:r>
          </a:p>
          <a:p>
            <a:r>
              <a:rPr lang="en-GB" b="1" dirty="0">
                <a:solidFill>
                  <a:srgbClr val="FFFF00"/>
                </a:solidFill>
                <a:latin typeface="Arial Narrow" panose="020B0606020202030204" pitchFamily="34" charset="0"/>
              </a:rPr>
              <a:t>Pakistan</a:t>
            </a:r>
          </a:p>
        </p:txBody>
      </p:sp>
    </p:spTree>
    <p:extLst>
      <p:ext uri="{BB962C8B-B14F-4D97-AF65-F5344CB8AC3E}">
        <p14:creationId xmlns:p14="http://schemas.microsoft.com/office/powerpoint/2010/main" val="1929195713"/>
      </p:ext>
    </p:extLst>
  </p:cSld>
  <p:clrMapOvr>
    <a:masterClrMapping/>
  </p:clrMapOvr>
</p:sld>
</file>

<file path=ppt/theme/theme1.xml><?xml version="1.0" encoding="utf-8"?>
<a:theme xmlns:a="http://schemas.openxmlformats.org/drawingml/2006/main" name="Amnesty">
  <a:themeElements>
    <a:clrScheme name="Amnesty">
      <a:dk1>
        <a:srgbClr val="000000"/>
      </a:dk1>
      <a:lt1>
        <a:srgbClr val="FFFFFF"/>
      </a:lt1>
      <a:dk2>
        <a:srgbClr val="FFFF00"/>
      </a:dk2>
      <a:lt2>
        <a:srgbClr val="C5C5C5"/>
      </a:lt2>
      <a:accent1>
        <a:srgbClr val="000000"/>
      </a:accent1>
      <a:accent2>
        <a:srgbClr val="FFFFFF"/>
      </a:accent2>
      <a:accent3>
        <a:srgbClr val="FFFF00"/>
      </a:accent3>
      <a:accent4>
        <a:srgbClr val="C5C5C5"/>
      </a:accent4>
      <a:accent5>
        <a:srgbClr val="939598"/>
      </a:accent5>
      <a:accent6>
        <a:srgbClr val="797D81"/>
      </a:accent6>
      <a:hlink>
        <a:srgbClr val="FFFF00"/>
      </a:hlink>
      <a:folHlink>
        <a:srgbClr val="FFFF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AIN Arial" id="{F221254A-9658-4FF9-9A62-F0F0B99BC87F}" vid="{D765DC28-E0DD-4708-8716-03EB664D22B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98aaf55-db08-4835-90a1-c58ae7bb5e2a" ContentTypeId="0x01010052962135742B0E459E23052C29979A0B"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resentasjon-Amnesty" ma:contentTypeID="0x01010052962135742B0E459E23052C29979A0B007102B12753A7E5419F6714D1A9D051C3" ma:contentTypeVersion="1" ma:contentTypeDescription="" ma:contentTypeScope="" ma:versionID="aed246b29b46ea41442478802c421d22">
  <xsd:schema xmlns:xsd="http://www.w3.org/2001/XMLSchema" xmlns:xs="http://www.w3.org/2001/XMLSchema" xmlns:p="http://schemas.microsoft.com/office/2006/metadata/properties" targetNamespace="http://schemas.microsoft.com/office/2006/metadata/properties" ma:root="true" ma:fieldsID="6848d20860f8f2a8e29bbe0183420df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810D85-3B44-4D85-9B3F-AEBCBBE66FC2}">
  <ds:schemaRefs>
    <ds:schemaRef ds:uri="Microsoft.SharePoint.Taxonomy.ContentTypeSync"/>
  </ds:schemaRefs>
</ds:datastoreItem>
</file>

<file path=customXml/itemProps2.xml><?xml version="1.0" encoding="utf-8"?>
<ds:datastoreItem xmlns:ds="http://schemas.openxmlformats.org/officeDocument/2006/customXml" ds:itemID="{36C5B840-69FC-4DF3-9422-99024076BF3D}">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FF30D48-72FE-45CD-95C9-DC2BF7978E2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2E18BC8-3103-498F-975C-6B60017B8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Presentasjon-Amnesty</Template>
  <TotalTime>255</TotalTime>
  <Words>2384</Words>
  <Application>Microsoft Office PowerPoint</Application>
  <PresentationFormat>Widescreen</PresentationFormat>
  <Paragraphs>146</Paragraphs>
  <Slides>8</Slides>
  <Notes>8</Notes>
  <HiddenSlides>0</HiddenSlides>
  <MMClips>1</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Arial Narrow</vt:lpstr>
      <vt:lpstr>Arial</vt:lpstr>
      <vt:lpstr>Arial</vt:lpstr>
      <vt:lpstr>tahoma</vt:lpstr>
      <vt:lpstr>Roboto</vt:lpstr>
      <vt:lpstr>Amnesty</vt:lpstr>
      <vt:lpstr>Skriv for liv</vt:lpstr>
      <vt:lpstr>PowerPoint-presentasjon</vt:lpstr>
      <vt:lpstr>Nassima al-Sada, Saudi-Arabia</vt:lpstr>
      <vt:lpstr>PowerPoint-presentasjon</vt:lpstr>
      <vt:lpstr>PowerPoint-presentasjon</vt:lpstr>
      <vt:lpstr>PowerPoint-presentasjon</vt:lpstr>
      <vt:lpstr>PowerPoint-presentasjon</vt:lpstr>
      <vt:lpstr>PowerPoint-presentasjon</vt:lpstr>
    </vt:vector>
  </TitlesOfParts>
  <Company>Amnesty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Conde Tangberg</dc:creator>
  <cp:keywords>Presentasjonsmal</cp:keywords>
  <cp:lastModifiedBy>Anne Marie Mollén</cp:lastModifiedBy>
  <cp:revision>9</cp:revision>
  <cp:lastPrinted>2019-06-03T09:23:10Z</cp:lastPrinted>
  <dcterms:created xsi:type="dcterms:W3CDTF">2020-07-21T07:01:02Z</dcterms:created>
  <dcterms:modified xsi:type="dcterms:W3CDTF">2020-11-13T13:03:15Z</dcterms:modified>
  <cp:category>Power point presentasjon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0x01010052962135742B0E459E23052C29979A0B007102B12753A7E5419F6714D1A9D051C3</vt:lpwstr>
  </property>
  <property fmtid="{D5CDD505-2E9C-101B-9397-08002B2CF9AE}" pid="3" name="SharedWithUsers">
    <vt:lpwstr>25;#Camilla Olsen</vt:lpwstr>
  </property>
</Properties>
</file>